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8350" cy="6858000"/>
  <p:notesSz cx="6858000" cy="9144000"/>
  <p:embeddedFontLst>
    <p:embeddedFont>
      <p:font typeface="EB Garamond"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izxvM1dCG6mygj7TsB89moy/g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21" d="100"/>
          <a:sy n="121" d="100"/>
        </p:scale>
        <p:origin x="200" y="184"/>
      </p:cViewPr>
      <p:guideLst>
        <p:guide orient="horz" pos="2160"/>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Welkom. Mirjam stelt zich voor als plaatsvervanger </a:t>
            </a:r>
            <a:r>
              <a:rPr lang="nl-NL"/>
              <a:t>van Willemijn.</a:t>
            </a:r>
            <a:endParaRPr/>
          </a:p>
          <a:p>
            <a:pPr marL="0" lvl="0" indent="0" algn="l" rtl="0">
              <a:spcBef>
                <a:spcPts val="0"/>
              </a:spcBef>
              <a:spcAft>
                <a:spcPts val="0"/>
              </a:spcAft>
              <a:buNone/>
            </a:pPr>
            <a:r>
              <a:rPr lang="nl-NL" dirty="0"/>
              <a:t>In de eerste maanden van dit jaar is er een samenwerking geweest tussen uni L, RMO en uni G om een online serie introductielessen Grieks voor de basisschool te ontwikkelen. Deze presentatie wordt er meer verteld over het project. </a:t>
            </a:r>
            <a:endParaRPr dirty="0"/>
          </a:p>
        </p:txBody>
      </p:sp>
      <p:sp>
        <p:nvSpPr>
          <p:cNvPr id="156" name="Google Shape;15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Opdracht uitvoeren. </a:t>
            </a:r>
            <a:endParaRPr/>
          </a:p>
        </p:txBody>
      </p:sp>
      <p:sp>
        <p:nvSpPr>
          <p:cNvPr id="245" name="Google Shape;2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Afloop van het verhaal wordt verteld in het liedje (hoeft niet per se afgespeeld te worden, kan ook gewoon zelf vertellen).</a:t>
            </a:r>
            <a:endParaRPr/>
          </a:p>
        </p:txBody>
      </p:sp>
      <p:sp>
        <p:nvSpPr>
          <p:cNvPr id="253" name="Google Shape;2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Klaar!</a:t>
            </a:r>
            <a:endParaRPr/>
          </a:p>
        </p:txBody>
      </p:sp>
      <p:sp>
        <p:nvSpPr>
          <p:cNvPr id="261" name="Google Shape;26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9274ec085_1_0:notes"/>
          <p:cNvSpPr>
            <a:spLocks noGrp="1" noRot="1" noChangeAspect="1"/>
          </p:cNvSpPr>
          <p:nvPr>
            <p:ph type="sldImg" idx="2"/>
          </p:nvPr>
        </p:nvSpPr>
        <p:spPr>
          <a:xfrm>
            <a:off x="379413" y="685800"/>
            <a:ext cx="609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9274ec08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39274ec085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Vragen? </a:t>
            </a:r>
            <a:endParaRPr/>
          </a:p>
          <a:p>
            <a:pPr marL="0" lvl="0" indent="0" algn="l" rtl="0">
              <a:spcBef>
                <a:spcPts val="0"/>
              </a:spcBef>
              <a:spcAft>
                <a:spcPts val="0"/>
              </a:spcAft>
              <a:buNone/>
            </a:pPr>
            <a:endParaRPr/>
          </a:p>
          <a:p>
            <a:pPr marL="0" lvl="0" indent="0" algn="l" rtl="0">
              <a:spcBef>
                <a:spcPts val="0"/>
              </a:spcBef>
              <a:spcAft>
                <a:spcPts val="0"/>
              </a:spcAft>
              <a:buNone/>
            </a:pPr>
            <a:r>
              <a:rPr lang="nl-NL"/>
              <a:t>In gesprek, wat er ter tafel komt. </a:t>
            </a:r>
            <a:endParaRPr/>
          </a:p>
          <a:p>
            <a:pPr marL="0" lvl="0" indent="0" algn="l" rtl="0">
              <a:spcBef>
                <a:spcPts val="0"/>
              </a:spcBef>
              <a:spcAft>
                <a:spcPts val="0"/>
              </a:spcAft>
              <a:buNone/>
            </a:pPr>
            <a:endParaRPr/>
          </a:p>
        </p:txBody>
      </p:sp>
      <p:sp>
        <p:nvSpPr>
          <p:cNvPr id="276" name="Google Shape;27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Eerst de trailer die gemaakt is bij het project (klikken op de link).</a:t>
            </a:r>
            <a:endParaRPr/>
          </a:p>
        </p:txBody>
      </p:sp>
      <p:sp>
        <p:nvSpPr>
          <p:cNvPr id="167" name="Google Shape;16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Even het ‘programma’ doornemen, inleiding is eigenlijk al geweest. </a:t>
            </a:r>
            <a:endParaRPr dirty="0"/>
          </a:p>
          <a:p>
            <a:pPr marL="0" lvl="0" indent="0" algn="l" rtl="0">
              <a:spcBef>
                <a:spcPts val="0"/>
              </a:spcBef>
              <a:spcAft>
                <a:spcPts val="0"/>
              </a:spcAft>
              <a:buNone/>
            </a:pPr>
            <a:r>
              <a:rPr lang="nl-NL" dirty="0"/>
              <a:t>Er zullen verschillende aspecten van het project naar voren komen, de achtergrond, de inhoud en hoe alles is verlopen. Vervolgens zal een deel van het materiaal geïllustreerd worden aan de hand van een klein stukje praktijk en tot slot een afsluiting en eventueel gesprek/vragen. </a:t>
            </a:r>
            <a:endParaRPr dirty="0"/>
          </a:p>
        </p:txBody>
      </p:sp>
      <p:sp>
        <p:nvSpPr>
          <p:cNvPr id="174" name="Google Shape;1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Het project is gestart in 2019 door Evelien </a:t>
            </a:r>
            <a:r>
              <a:rPr lang="nl-NL" dirty="0" err="1"/>
              <a:t>Bracke</a:t>
            </a:r>
            <a:r>
              <a:rPr lang="nl-NL" dirty="0"/>
              <a:t> van de universiteit Gent. Voordat zij hiermee begon werden er in de VS en UK al lessen Grieks gegeven en met name aan kinderen uit kansarme gezinnen, m</a:t>
            </a:r>
            <a:r>
              <a:rPr lang="nl-NL" b="0" i="0" dirty="0">
                <a:solidFill>
                  <a:srgbClr val="333333"/>
                </a:solidFill>
                <a:latin typeface="Arial"/>
                <a:ea typeface="Arial"/>
                <a:cs typeface="Arial"/>
                <a:sym typeface="Arial"/>
              </a:rPr>
              <a:t>et het specifieke doel de taalvaardigheid van leerlingen in het Engels te verbeteren, alsook hun zelfvertrouwen en intellectuele aspiraties te verhogen. In Wales 2011 ging het om lessen Latijn.</a:t>
            </a:r>
            <a:endParaRPr dirty="0"/>
          </a:p>
          <a:p>
            <a:pPr marL="0" lvl="0" indent="0" algn="l" rtl="0">
              <a:spcBef>
                <a:spcPts val="0"/>
              </a:spcBef>
              <a:spcAft>
                <a:spcPts val="0"/>
              </a:spcAft>
              <a:buNone/>
            </a:pPr>
            <a:r>
              <a:rPr lang="nl-NL" b="0" i="0" dirty="0">
                <a:solidFill>
                  <a:srgbClr val="333333"/>
                </a:solidFill>
                <a:latin typeface="Arial"/>
                <a:ea typeface="Arial"/>
                <a:cs typeface="Arial"/>
                <a:sym typeface="Arial"/>
              </a:rPr>
              <a:t>In 2019 heeft Evelien dit in België met studenten opgepakt en is onder de naam ‘Oude Grieken, Jonge Helden’ hiermee begonnen. Aan de hand van de zelfgemaakte lesjes Grieks wordt er op spelende wijze kennis gemaakt met de oudheid. Deze lessen zijn niet bedoeld als promotie van het gymnasium, maar de kans bieden aan elke leerling (ongeacht niveau) om kennis te maken met Grieks en de cultuur en hier vooral met veel plezier mee om te gaan. </a:t>
            </a:r>
            <a:endParaRPr dirty="0"/>
          </a:p>
          <a:p>
            <a:pPr marL="0" lvl="0" indent="0" algn="l" rtl="0">
              <a:spcBef>
                <a:spcPts val="0"/>
              </a:spcBef>
              <a:spcAft>
                <a:spcPts val="0"/>
              </a:spcAft>
              <a:buNone/>
            </a:pPr>
            <a:r>
              <a:rPr lang="nl-NL" b="0" i="0" dirty="0">
                <a:solidFill>
                  <a:srgbClr val="333333"/>
                </a:solidFill>
                <a:latin typeface="Arial"/>
                <a:ea typeface="Arial"/>
                <a:cs typeface="Arial"/>
                <a:sym typeface="Arial"/>
              </a:rPr>
              <a:t>Het doel van elke les is om het taalkundig en academisch zelfvertrouwen van leerlingen te versterken. Onderzoek dat er reeds is gedaan, toont aan dat vooral begrijpend lezen van deze leerlingen significant verbetert in vergelijking met leerlingen die het project niet volgen – spelling ook, doch in mindere mate. </a:t>
            </a:r>
            <a:endParaRPr dirty="0"/>
          </a:p>
          <a:p>
            <a:pPr marL="0" lvl="0" indent="0" algn="l" rtl="0">
              <a:spcBef>
                <a:spcPts val="0"/>
              </a:spcBef>
              <a:spcAft>
                <a:spcPts val="0"/>
              </a:spcAft>
              <a:buNone/>
            </a:pPr>
            <a:endParaRPr b="0" i="0" dirty="0">
              <a:solidFill>
                <a:srgbClr val="333333"/>
              </a:solidFill>
              <a:latin typeface="Arial"/>
              <a:ea typeface="Arial"/>
              <a:cs typeface="Arial"/>
              <a:sym typeface="Arial"/>
            </a:endParaRPr>
          </a:p>
          <a:p>
            <a:pPr marL="0" lvl="0" indent="0" algn="l" rtl="0">
              <a:spcBef>
                <a:spcPts val="0"/>
              </a:spcBef>
              <a:spcAft>
                <a:spcPts val="0"/>
              </a:spcAft>
              <a:buNone/>
            </a:pPr>
            <a:r>
              <a:rPr lang="nl-NL" b="0" i="0" dirty="0">
                <a:solidFill>
                  <a:srgbClr val="333333"/>
                </a:solidFill>
                <a:latin typeface="Arial"/>
                <a:ea typeface="Arial"/>
                <a:cs typeface="Arial"/>
                <a:sym typeface="Arial"/>
              </a:rPr>
              <a:t>Meer informatie: </a:t>
            </a:r>
            <a:r>
              <a:rPr lang="nl-NL" b="0" i="0" dirty="0" err="1">
                <a:solidFill>
                  <a:srgbClr val="333333"/>
                </a:solidFill>
                <a:latin typeface="Arial"/>
                <a:ea typeface="Arial"/>
                <a:cs typeface="Arial"/>
                <a:sym typeface="Arial"/>
              </a:rPr>
              <a:t>https</a:t>
            </a:r>
            <a:r>
              <a:rPr lang="nl-NL" b="0" i="0" dirty="0">
                <a:solidFill>
                  <a:srgbClr val="333333"/>
                </a:solidFill>
                <a:latin typeface="Arial"/>
                <a:ea typeface="Arial"/>
                <a:cs typeface="Arial"/>
                <a:sym typeface="Arial"/>
              </a:rPr>
              <a:t>://</a:t>
            </a:r>
            <a:r>
              <a:rPr lang="nl-NL" b="0" i="0" dirty="0" err="1">
                <a:solidFill>
                  <a:srgbClr val="333333"/>
                </a:solidFill>
                <a:latin typeface="Arial"/>
                <a:ea typeface="Arial"/>
                <a:cs typeface="Arial"/>
                <a:sym typeface="Arial"/>
              </a:rPr>
              <a:t>www.oudegriekenjongehelden.ugent.be</a:t>
            </a:r>
            <a:r>
              <a:rPr lang="nl-NL" b="0" i="0" dirty="0">
                <a:solidFill>
                  <a:srgbClr val="333333"/>
                </a:solidFill>
                <a:latin typeface="Arial"/>
                <a:ea typeface="Arial"/>
                <a:cs typeface="Arial"/>
                <a:sym typeface="Arial"/>
              </a:rPr>
              <a:t>/ </a:t>
            </a:r>
            <a:endParaRPr dirty="0"/>
          </a:p>
        </p:txBody>
      </p:sp>
      <p:sp>
        <p:nvSpPr>
          <p:cNvPr id="187" name="Google Shape;18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Het project is door diverse studenten van Universiteit Leiden en Universiteit Gent uitgevoerd, in de vorm van een stage (grote stage = meer </a:t>
            </a:r>
            <a:r>
              <a:rPr lang="nl-NL" dirty="0" err="1"/>
              <a:t>ec</a:t>
            </a:r>
            <a:r>
              <a:rPr lang="nl-NL" dirty="0"/>
              <a:t> en eindverantwoordelijken). Deze studenten zijn begeleid door docenten van de universiteit en door medewerkers van het Rijksmuseum van Oudheden. </a:t>
            </a:r>
            <a:endParaRPr dirty="0"/>
          </a:p>
        </p:txBody>
      </p:sp>
      <p:sp>
        <p:nvSpPr>
          <p:cNvPr id="195" name="Google Shape;19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Het project gaat nu onder de naam ‘Tiktok in de polis: feit en fictie in de oudheid en nu’ en bestaat uit 5 online lessen in totaal. Elke les bestaat uit verschillende onderdelen: 1) een thema gekoppeld aan feit en fictie, 2) een taalkundig aspect, 3) creatieve opdracht(en), 4) een object uit het RMO, gelinkt aan het onderwerp en 5) praktisch materiaal voor de docent (filmpjes, lesplan, werkboekje, antwoorden). </a:t>
            </a:r>
            <a:endParaRPr/>
          </a:p>
          <a:p>
            <a:pPr marL="0" lvl="0" indent="0" algn="l" rtl="0">
              <a:spcBef>
                <a:spcPts val="0"/>
              </a:spcBef>
              <a:spcAft>
                <a:spcPts val="0"/>
              </a:spcAft>
              <a:buNone/>
            </a:pPr>
            <a:endParaRPr/>
          </a:p>
          <a:p>
            <a:pPr marL="0" lvl="0" indent="0" algn="l" rtl="0">
              <a:spcBef>
                <a:spcPts val="0"/>
              </a:spcBef>
              <a:spcAft>
                <a:spcPts val="0"/>
              </a:spcAft>
              <a:buNone/>
            </a:pPr>
            <a:r>
              <a:rPr lang="nl-NL"/>
              <a:t>Les 1: </a:t>
            </a:r>
            <a:endParaRPr/>
          </a:p>
          <a:p>
            <a:pPr marL="0" marR="0" lvl="0" indent="0" algn="l" rtl="0">
              <a:lnSpc>
                <a:spcPct val="100000"/>
              </a:lnSpc>
              <a:spcBef>
                <a:spcPts val="0"/>
              </a:spcBef>
              <a:spcAft>
                <a:spcPts val="0"/>
              </a:spcAft>
              <a:buClr>
                <a:schemeClr val="dk1"/>
              </a:buClr>
              <a:buSzPts val="1200"/>
              <a:buFont typeface="Calibri"/>
              <a:buNone/>
            </a:pPr>
            <a:r>
              <a:rPr lang="nl-NL"/>
              <a:t>1) Hades en Persephone, hoe omgaan met mythes/wat zijn mythes, 2) het Griekse alfabet, 3) o.a. een vaas versieren/tekenen, 4) een ring met een camee van Hades en Persephone en 5) praktisch materiaal voor de docent (filmpjes, lesplan, werkboekje, antwoorden). </a:t>
            </a:r>
            <a:endParaRPr/>
          </a:p>
          <a:p>
            <a:pPr marL="0" lvl="0" indent="0" algn="l" rtl="0">
              <a:spcBef>
                <a:spcPts val="0"/>
              </a:spcBef>
              <a:spcAft>
                <a:spcPts val="0"/>
              </a:spcAft>
              <a:buNone/>
            </a:pPr>
            <a:endParaRPr/>
          </a:p>
          <a:p>
            <a:pPr marL="0" lvl="0" indent="0" algn="l" rtl="0">
              <a:spcBef>
                <a:spcPts val="0"/>
              </a:spcBef>
              <a:spcAft>
                <a:spcPts val="0"/>
              </a:spcAft>
              <a:buNone/>
            </a:pPr>
            <a:r>
              <a:rPr lang="nl-NL"/>
              <a:t>Les 2: Orpheus en Eurydice </a:t>
            </a:r>
            <a:endParaRPr/>
          </a:p>
          <a:p>
            <a:pPr marL="0" marR="0" lvl="0" indent="0" algn="l" rtl="0">
              <a:lnSpc>
                <a:spcPct val="100000"/>
              </a:lnSpc>
              <a:spcBef>
                <a:spcPts val="0"/>
              </a:spcBef>
              <a:spcAft>
                <a:spcPts val="0"/>
              </a:spcAft>
              <a:buClr>
                <a:schemeClr val="dk1"/>
              </a:buClr>
              <a:buSzPts val="1200"/>
              <a:buFont typeface="Calibri"/>
              <a:buNone/>
            </a:pPr>
            <a:r>
              <a:rPr lang="nl-NL"/>
              <a:t>1) Orpheus en Eurydice, mythes, 2) het Griekse alfabet, 3) o.a. zelf een lier knutselen, 4) een vitrine met antieke instrumenten en 5) praktisch materiaal voor de docent (filmpjes, lesplan, werkboekje, antwoorden). </a:t>
            </a:r>
            <a:endParaRPr/>
          </a:p>
          <a:p>
            <a:pPr marL="0" lvl="0" indent="0" algn="l" rtl="0">
              <a:spcBef>
                <a:spcPts val="0"/>
              </a:spcBef>
              <a:spcAft>
                <a:spcPts val="0"/>
              </a:spcAft>
              <a:buNone/>
            </a:pPr>
            <a:endParaRPr/>
          </a:p>
          <a:p>
            <a:pPr marL="0" lvl="0" indent="0" algn="l" rtl="0">
              <a:spcBef>
                <a:spcPts val="0"/>
              </a:spcBef>
              <a:spcAft>
                <a:spcPts val="0"/>
              </a:spcAft>
              <a:buNone/>
            </a:pPr>
            <a:r>
              <a:rPr lang="nl-NL"/>
              <a:t>Les 3: Dieren</a:t>
            </a:r>
            <a:endParaRPr/>
          </a:p>
          <a:p>
            <a:pPr marL="0" marR="0" lvl="0" indent="0" algn="l" rtl="0">
              <a:lnSpc>
                <a:spcPct val="100000"/>
              </a:lnSpc>
              <a:spcBef>
                <a:spcPts val="0"/>
              </a:spcBef>
              <a:spcAft>
                <a:spcPts val="0"/>
              </a:spcAft>
              <a:buClr>
                <a:schemeClr val="dk1"/>
              </a:buClr>
              <a:buSzPts val="1200"/>
              <a:buFont typeface="Calibri"/>
              <a:buNone/>
            </a:pPr>
            <a:r>
              <a:rPr lang="nl-NL"/>
              <a:t>1) Dieren, echte dieren die we vandaag de dag ook nog kennen (nijlpaard, stier, hond enz.) maar ook dieren we helemaal niet kennen, zijn die echt? (griffioen, sfynx) -&gt; link naar sociale media en filters (is dat nog wel echt), 2) morfologie, Griekse woordjes leren, 3) o.a. een memoryspel met hoe wij de dieren nu zien en hoe de Grieken die afbeelden + namen van Griekse dieren, 4) Diverse dierenobjecten uit het RMO en 5) praktisch materiaal voor de docent (filmpjes, lesplan, werkboekje, antwoorden). </a:t>
            </a:r>
            <a:endParaRPr/>
          </a:p>
          <a:p>
            <a:pPr marL="0" lvl="0" indent="0" algn="l" rtl="0">
              <a:spcBef>
                <a:spcPts val="0"/>
              </a:spcBef>
              <a:spcAft>
                <a:spcPts val="0"/>
              </a:spcAft>
              <a:buNone/>
            </a:pPr>
            <a:endParaRPr/>
          </a:p>
          <a:p>
            <a:pPr marL="0" lvl="0" indent="0" algn="l" rtl="0">
              <a:spcBef>
                <a:spcPts val="0"/>
              </a:spcBef>
              <a:spcAft>
                <a:spcPts val="0"/>
              </a:spcAft>
              <a:buNone/>
            </a:pPr>
            <a:r>
              <a:rPr lang="nl-NL"/>
              <a:t>Les 4: Ostracisme </a:t>
            </a:r>
            <a:endParaRPr/>
          </a:p>
          <a:p>
            <a:pPr marL="0" marR="0" lvl="0" indent="0" algn="l" rtl="0">
              <a:lnSpc>
                <a:spcPct val="100000"/>
              </a:lnSpc>
              <a:spcBef>
                <a:spcPts val="0"/>
              </a:spcBef>
              <a:spcAft>
                <a:spcPts val="0"/>
              </a:spcAft>
              <a:buClr>
                <a:schemeClr val="dk1"/>
              </a:buClr>
              <a:buSzPts val="1200"/>
              <a:buFont typeface="Calibri"/>
              <a:buNone/>
            </a:pPr>
            <a:r>
              <a:rPr lang="nl-NL"/>
              <a:t>1) Ostracisme (niet de term noemen, is te moeilijk), politieke situaties, propaganda altijd echt -&gt; manipulatief? 2) bijvoeglijke naamwoorden -&gt; congrueren (niet moeilijk maken, gewoon laten ‘rijmen’), 3) o.a. zelf een verkiezing in de klas, 4) een scherf uit het RMO en 5) praktisch materiaal voor de docent (filmpjes, lesplan, werkboekje, antwoorden). </a:t>
            </a:r>
            <a:endParaRPr/>
          </a:p>
          <a:p>
            <a:pPr marL="0" lvl="0" indent="0" algn="l" rtl="0">
              <a:spcBef>
                <a:spcPts val="0"/>
              </a:spcBef>
              <a:spcAft>
                <a:spcPts val="0"/>
              </a:spcAft>
              <a:buNone/>
            </a:pPr>
            <a:endParaRPr/>
          </a:p>
          <a:p>
            <a:pPr marL="0" lvl="0" indent="0" algn="l" rtl="0">
              <a:spcBef>
                <a:spcPts val="0"/>
              </a:spcBef>
              <a:spcAft>
                <a:spcPts val="0"/>
              </a:spcAft>
              <a:buNone/>
            </a:pPr>
            <a:r>
              <a:rPr lang="nl-NL"/>
              <a:t>Les 5: Plato’s grot </a:t>
            </a:r>
            <a:endParaRPr/>
          </a:p>
          <a:p>
            <a:pPr marL="0" marR="0" lvl="0" indent="0" algn="l" rtl="0">
              <a:lnSpc>
                <a:spcPct val="100000"/>
              </a:lnSpc>
              <a:spcBef>
                <a:spcPts val="0"/>
              </a:spcBef>
              <a:spcAft>
                <a:spcPts val="0"/>
              </a:spcAft>
              <a:buClr>
                <a:schemeClr val="dk1"/>
              </a:buClr>
              <a:buSzPts val="1200"/>
              <a:buFont typeface="Calibri"/>
              <a:buNone/>
            </a:pPr>
            <a:r>
              <a:rPr lang="nl-NL"/>
              <a:t>1) filosofie, Plato’s grot -&gt; is alles echt wat we zien? 2) morfologie, Griekse woorden leren, 3) schaduwspel in de klas, 4) een olielampje en 5) praktisch materiaal voor de docent (filmpjes, lesplan, werkboekje, antwoorden). </a:t>
            </a:r>
            <a:endParaRPr/>
          </a:p>
          <a:p>
            <a:pPr marL="0" lvl="0" indent="0" algn="l" rtl="0">
              <a:spcBef>
                <a:spcPts val="0"/>
              </a:spcBef>
              <a:spcAft>
                <a:spcPts val="0"/>
              </a:spcAft>
              <a:buNone/>
            </a:pPr>
            <a:endParaRPr/>
          </a:p>
        </p:txBody>
      </p:sp>
      <p:sp>
        <p:nvSpPr>
          <p:cNvPr id="208" name="Google Shape;2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Het project is begonnen in januari 2022 en toen zijn voornamelijk de lessen samengesteld. In februari zijn vervolgens de opnames geweest en is alles gemonteerd en tot slot is in de week van de klassieken (maart) het project gelanceerd en is het materiaal online gezet. Er is in de tussentijd contact geweest met diverse scholen die het of hebben gebruikt of gaan gebruiken en tot nu toe allemaal positief. Aan de promotie hebben we op dit moment nog niet veel gedaan en daar zal komend schooljaar vanuit het RMO meer mee gebeuren. Wij hebben het niet gedaan omdat wij er geen tijd meer voor hadden, dit wordt dus komend jaar verder opgepakt. </a:t>
            </a:r>
            <a:endParaRPr/>
          </a:p>
        </p:txBody>
      </p:sp>
      <p:sp>
        <p:nvSpPr>
          <p:cNvPr id="222" name="Google Shape;2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Een klein beetje praktijk: ik heb iets uit les 2 gepakt over Orpheus en Eurydice en zal zo een filmpje laten zien waarin het verhaal van Orpheus wordt verteld. Na het kijken van het filmpje krijgen jullie een opdracht (deze is uit les 1, maar voor de omstandigheden nu is dit makkelijker dan de oorspornkelijke opdracht bij dit filmpje). </a:t>
            </a:r>
            <a:endParaRPr/>
          </a:p>
          <a:p>
            <a:pPr marL="0" lvl="0" indent="0" algn="l" rtl="0">
              <a:spcBef>
                <a:spcPts val="0"/>
              </a:spcBef>
              <a:spcAft>
                <a:spcPts val="0"/>
              </a:spcAft>
              <a:buNone/>
            </a:pPr>
            <a:endParaRPr/>
          </a:p>
          <a:p>
            <a:pPr marL="0" lvl="0" indent="0" algn="l" rtl="0">
              <a:spcBef>
                <a:spcPts val="0"/>
              </a:spcBef>
              <a:spcAft>
                <a:spcPts val="0"/>
              </a:spcAft>
              <a:buNone/>
            </a:pPr>
            <a:r>
              <a:rPr lang="nl-NL"/>
              <a:t>Vazenopdracht: </a:t>
            </a:r>
            <a:endParaRPr/>
          </a:p>
          <a:p>
            <a:pPr marL="171450" lvl="0" indent="-171450" algn="l" rtl="0">
              <a:spcBef>
                <a:spcPts val="0"/>
              </a:spcBef>
              <a:spcAft>
                <a:spcPts val="0"/>
              </a:spcAft>
              <a:buClr>
                <a:schemeClr val="dk1"/>
              </a:buClr>
              <a:buSzPts val="1200"/>
              <a:buFont typeface="Calibri"/>
              <a:buChar char="-"/>
            </a:pPr>
            <a:r>
              <a:rPr lang="nl-NL"/>
              <a:t>Per viertal (ongeveer) wordt er 1 vaas en 6 ‘scherven’ uitgereikt. 3 scherven zijn beschildert, en 3 zijn leeg. </a:t>
            </a:r>
            <a:endParaRPr/>
          </a:p>
          <a:p>
            <a:pPr marL="171450" lvl="0" indent="-171450" algn="l" rtl="0">
              <a:spcBef>
                <a:spcPts val="0"/>
              </a:spcBef>
              <a:spcAft>
                <a:spcPts val="0"/>
              </a:spcAft>
              <a:buClr>
                <a:schemeClr val="dk1"/>
              </a:buClr>
              <a:buSzPts val="1200"/>
              <a:buFont typeface="Calibri"/>
              <a:buChar char="-"/>
            </a:pPr>
            <a:r>
              <a:rPr lang="nl-NL"/>
              <a:t>Het is de bedoeling dat er tijdens het filmpje goed wordt geluisterd naar het verhaal. </a:t>
            </a:r>
            <a:endParaRPr/>
          </a:p>
          <a:p>
            <a:pPr marL="171450" lvl="0" indent="-171450" algn="l" rtl="0">
              <a:spcBef>
                <a:spcPts val="0"/>
              </a:spcBef>
              <a:spcAft>
                <a:spcPts val="0"/>
              </a:spcAft>
              <a:buClr>
                <a:schemeClr val="dk1"/>
              </a:buClr>
              <a:buSzPts val="1200"/>
              <a:buFont typeface="Calibri"/>
              <a:buChar char="-"/>
            </a:pPr>
            <a:r>
              <a:rPr lang="nl-NL"/>
              <a:t>Na afloop van het filmpje moeten de scherven in de juiste volgorde worden geplakt. Op de ‘lege scherven’ moet de juiste scène worden getekend. </a:t>
            </a:r>
            <a:endParaRPr/>
          </a:p>
          <a:p>
            <a:pPr marL="171450" lvl="0" indent="-171450" algn="l" rtl="0">
              <a:spcBef>
                <a:spcPts val="0"/>
              </a:spcBef>
              <a:spcAft>
                <a:spcPts val="0"/>
              </a:spcAft>
              <a:buClr>
                <a:schemeClr val="dk1"/>
              </a:buClr>
              <a:buSzPts val="1200"/>
              <a:buFont typeface="Calibri"/>
              <a:buChar char="-"/>
            </a:pPr>
            <a:r>
              <a:rPr lang="nl-NL"/>
              <a:t>De afloop van het verhaal van Orpheus wordt niet in het filmpje verteld, dit moet door het groepje zelf bedacht worden. </a:t>
            </a:r>
            <a:endParaRPr/>
          </a:p>
        </p:txBody>
      </p:sp>
      <p:sp>
        <p:nvSpPr>
          <p:cNvPr id="230" name="Google Shape;23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Filmpje kijken (klik op de link) </a:t>
            </a:r>
            <a:endParaRPr/>
          </a:p>
        </p:txBody>
      </p:sp>
      <p:sp>
        <p:nvSpPr>
          <p:cNvPr id="237" name="Google Shape;23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dia">
  <p:cSld name="Titel dia">
    <p:spTree>
      <p:nvGrpSpPr>
        <p:cNvPr id="1" name="Shape 15"/>
        <p:cNvGrpSpPr/>
        <p:nvPr/>
      </p:nvGrpSpPr>
      <p:grpSpPr>
        <a:xfrm>
          <a:off x="0" y="0"/>
          <a:ext cx="0" cy="0"/>
          <a:chOff x="0" y="0"/>
          <a:chExt cx="0" cy="0"/>
        </a:xfrm>
      </p:grpSpPr>
      <p:sp>
        <p:nvSpPr>
          <p:cNvPr id="16" name="Google Shape;16;p15"/>
          <p:cNvSpPr txBox="1">
            <a:spLocks noGrp="1"/>
          </p:cNvSpPr>
          <p:nvPr>
            <p:ph type="body" idx="1"/>
          </p:nvPr>
        </p:nvSpPr>
        <p:spPr>
          <a:xfrm>
            <a:off x="0" y="-1"/>
            <a:ext cx="12198349" cy="4521941"/>
          </a:xfrm>
          <a:prstGeom prst="rect">
            <a:avLst/>
          </a:prstGeom>
          <a:solidFill>
            <a:srgbClr val="8592BC"/>
          </a:solid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00"/>
              <a:buNone/>
              <a:defRPr sz="100">
                <a:solidFill>
                  <a:schemeClr val="lt2"/>
                </a:solidFill>
              </a:defRPr>
            </a:lvl1pPr>
            <a:lvl2pPr marL="914400" lvl="1" indent="-342900" algn="l">
              <a:lnSpc>
                <a:spcPct val="90000"/>
              </a:lnSpc>
              <a:spcBef>
                <a:spcPts val="600"/>
              </a:spcBef>
              <a:spcAft>
                <a:spcPts val="0"/>
              </a:spcAft>
              <a:buSzPts val="1800"/>
              <a:buChar char="-"/>
              <a:defRPr/>
            </a:lvl2pPr>
            <a:lvl3pPr marL="1371600" lvl="2" indent="-228600" algn="l">
              <a:lnSpc>
                <a:spcPct val="90000"/>
              </a:lnSpc>
              <a:spcBef>
                <a:spcPts val="600"/>
              </a:spcBef>
              <a:spcAft>
                <a:spcPts val="0"/>
              </a:spcAft>
              <a:buClr>
                <a:schemeClr val="lt2"/>
              </a:buClr>
              <a:buSzPts val="1800"/>
              <a:buNone/>
              <a:defRPr/>
            </a:lvl3pPr>
            <a:lvl4pPr marL="1828800" lvl="3" indent="-228600" algn="l">
              <a:lnSpc>
                <a:spcPct val="90000"/>
              </a:lnSpc>
              <a:spcBef>
                <a:spcPts val="600"/>
              </a:spcBef>
              <a:spcAft>
                <a:spcPts val="0"/>
              </a:spcAft>
              <a:buClr>
                <a:schemeClr val="lt2"/>
              </a:buClr>
              <a:buSzPts val="1800"/>
              <a:buNone/>
              <a:defRPr/>
            </a:lvl4pPr>
            <a:lvl5pPr marL="2286000" lvl="4" indent="-228600" algn="l">
              <a:lnSpc>
                <a:spcPct val="90000"/>
              </a:lnSpc>
              <a:spcBef>
                <a:spcPts val="600"/>
              </a:spcBef>
              <a:spcAft>
                <a:spcPts val="0"/>
              </a:spcAft>
              <a:buClr>
                <a:schemeClr val="dk2"/>
              </a:buClr>
              <a:buSzPts val="18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228600" algn="l">
              <a:lnSpc>
                <a:spcPct val="90000"/>
              </a:lnSpc>
              <a:spcBef>
                <a:spcPts val="600"/>
              </a:spcBef>
              <a:spcAft>
                <a:spcPts val="0"/>
              </a:spcAft>
              <a:buClr>
                <a:schemeClr val="lt2"/>
              </a:buClr>
              <a:buSzPts val="1800"/>
              <a:buNone/>
              <a:defRPr/>
            </a:lvl8pPr>
            <a:lvl9pPr marL="4114800" lvl="8" indent="-228600" algn="l">
              <a:lnSpc>
                <a:spcPct val="90000"/>
              </a:lnSpc>
              <a:spcBef>
                <a:spcPts val="600"/>
              </a:spcBef>
              <a:spcAft>
                <a:spcPts val="600"/>
              </a:spcAft>
              <a:buClr>
                <a:schemeClr val="lt2"/>
              </a:buClr>
              <a:buSzPts val="1800"/>
              <a:buNone/>
              <a:defRPr/>
            </a:lvl9pPr>
          </a:lstStyle>
          <a:p>
            <a:endParaRPr/>
          </a:p>
        </p:txBody>
      </p:sp>
      <p:sp>
        <p:nvSpPr>
          <p:cNvPr id="17" name="Google Shape;17;p15"/>
          <p:cNvSpPr txBox="1">
            <a:spLocks noGrp="1"/>
          </p:cNvSpPr>
          <p:nvPr>
            <p:ph type="body" idx="2"/>
          </p:nvPr>
        </p:nvSpPr>
        <p:spPr>
          <a:xfrm>
            <a:off x="1" y="1"/>
            <a:ext cx="12198350" cy="3719335"/>
          </a:xfrm>
          <a:prstGeom prst="rect">
            <a:avLst/>
          </a:prstGeom>
          <a:solidFill>
            <a:schemeClr val="lt2"/>
          </a:solid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00"/>
              <a:buNone/>
              <a:defRPr sz="100">
                <a:solidFill>
                  <a:schemeClr val="lt2"/>
                </a:solidFill>
              </a:defRPr>
            </a:lvl1pPr>
            <a:lvl2pPr marL="914400" lvl="1" indent="-342900" algn="l">
              <a:lnSpc>
                <a:spcPct val="90000"/>
              </a:lnSpc>
              <a:spcBef>
                <a:spcPts val="600"/>
              </a:spcBef>
              <a:spcAft>
                <a:spcPts val="0"/>
              </a:spcAft>
              <a:buSzPts val="1800"/>
              <a:buChar char="-"/>
              <a:defRPr/>
            </a:lvl2pPr>
            <a:lvl3pPr marL="1371600" lvl="2" indent="-228600" algn="l">
              <a:lnSpc>
                <a:spcPct val="90000"/>
              </a:lnSpc>
              <a:spcBef>
                <a:spcPts val="600"/>
              </a:spcBef>
              <a:spcAft>
                <a:spcPts val="0"/>
              </a:spcAft>
              <a:buClr>
                <a:schemeClr val="lt2"/>
              </a:buClr>
              <a:buSzPts val="1800"/>
              <a:buNone/>
              <a:defRPr/>
            </a:lvl3pPr>
            <a:lvl4pPr marL="1828800" lvl="3" indent="-228600" algn="l">
              <a:lnSpc>
                <a:spcPct val="90000"/>
              </a:lnSpc>
              <a:spcBef>
                <a:spcPts val="600"/>
              </a:spcBef>
              <a:spcAft>
                <a:spcPts val="0"/>
              </a:spcAft>
              <a:buClr>
                <a:schemeClr val="lt2"/>
              </a:buClr>
              <a:buSzPts val="1800"/>
              <a:buNone/>
              <a:defRPr/>
            </a:lvl4pPr>
            <a:lvl5pPr marL="2286000" lvl="4" indent="-228600" algn="l">
              <a:lnSpc>
                <a:spcPct val="90000"/>
              </a:lnSpc>
              <a:spcBef>
                <a:spcPts val="600"/>
              </a:spcBef>
              <a:spcAft>
                <a:spcPts val="0"/>
              </a:spcAft>
              <a:buClr>
                <a:schemeClr val="dk2"/>
              </a:buClr>
              <a:buSzPts val="18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228600" algn="l">
              <a:lnSpc>
                <a:spcPct val="90000"/>
              </a:lnSpc>
              <a:spcBef>
                <a:spcPts val="600"/>
              </a:spcBef>
              <a:spcAft>
                <a:spcPts val="0"/>
              </a:spcAft>
              <a:buClr>
                <a:schemeClr val="lt2"/>
              </a:buClr>
              <a:buSzPts val="1800"/>
              <a:buNone/>
              <a:defRPr/>
            </a:lvl8pPr>
            <a:lvl9pPr marL="4114800" lvl="8" indent="-228600" algn="l">
              <a:lnSpc>
                <a:spcPct val="90000"/>
              </a:lnSpc>
              <a:spcBef>
                <a:spcPts val="600"/>
              </a:spcBef>
              <a:spcAft>
                <a:spcPts val="600"/>
              </a:spcAft>
              <a:buClr>
                <a:schemeClr val="lt2"/>
              </a:buClr>
              <a:buSzPts val="1800"/>
              <a:buNone/>
              <a:defRPr/>
            </a:lvl9pPr>
          </a:lstStyle>
          <a:p>
            <a:endParaRPr/>
          </a:p>
        </p:txBody>
      </p:sp>
      <p:sp>
        <p:nvSpPr>
          <p:cNvPr id="18" name="Google Shape;18;p15"/>
          <p:cNvSpPr txBox="1">
            <a:spLocks noGrp="1"/>
          </p:cNvSpPr>
          <p:nvPr>
            <p:ph type="title"/>
          </p:nvPr>
        </p:nvSpPr>
        <p:spPr>
          <a:xfrm>
            <a:off x="1511300" y="1052736"/>
            <a:ext cx="10298858" cy="1656184"/>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5400"/>
              <a:buFont typeface="EB Garamond"/>
              <a:buNone/>
              <a:defRPr sz="5400">
                <a:solidFill>
                  <a:schemeClr val="lt1"/>
                </a:solidFill>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3"/>
          </p:nvPr>
        </p:nvSpPr>
        <p:spPr>
          <a:xfrm>
            <a:off x="1511300" y="3934610"/>
            <a:ext cx="5828311" cy="393700"/>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600"/>
              </a:spcBef>
              <a:spcAft>
                <a:spcPts val="0"/>
              </a:spcAft>
              <a:buSzPts val="2400"/>
              <a:buNone/>
              <a:defRPr sz="2400">
                <a:solidFill>
                  <a:schemeClr val="lt1"/>
                </a:solidFill>
                <a:latin typeface="EB Garamond"/>
                <a:ea typeface="EB Garamond"/>
                <a:cs typeface="EB Garamond"/>
                <a:sym typeface="EB Garamond"/>
              </a:defRPr>
            </a:lvl1pPr>
            <a:lvl2pPr marL="914400" lvl="1" indent="-342900" algn="l">
              <a:lnSpc>
                <a:spcPct val="90000"/>
              </a:lnSpc>
              <a:spcBef>
                <a:spcPts val="600"/>
              </a:spcBef>
              <a:spcAft>
                <a:spcPts val="0"/>
              </a:spcAft>
              <a:buSzPts val="1800"/>
              <a:buChar char="-"/>
              <a:defRPr/>
            </a:lvl2pPr>
            <a:lvl3pPr marL="1371600" lvl="2" indent="-228600" algn="l">
              <a:lnSpc>
                <a:spcPct val="90000"/>
              </a:lnSpc>
              <a:spcBef>
                <a:spcPts val="600"/>
              </a:spcBef>
              <a:spcAft>
                <a:spcPts val="0"/>
              </a:spcAft>
              <a:buClr>
                <a:schemeClr val="lt2"/>
              </a:buClr>
              <a:buSzPts val="1800"/>
              <a:buNone/>
              <a:defRPr/>
            </a:lvl3pPr>
            <a:lvl4pPr marL="1828800" lvl="3" indent="-228600" algn="l">
              <a:lnSpc>
                <a:spcPct val="90000"/>
              </a:lnSpc>
              <a:spcBef>
                <a:spcPts val="600"/>
              </a:spcBef>
              <a:spcAft>
                <a:spcPts val="0"/>
              </a:spcAft>
              <a:buClr>
                <a:schemeClr val="lt2"/>
              </a:buClr>
              <a:buSzPts val="1800"/>
              <a:buNone/>
              <a:defRPr/>
            </a:lvl4pPr>
            <a:lvl5pPr marL="2286000" lvl="4" indent="-228600" algn="l">
              <a:lnSpc>
                <a:spcPct val="90000"/>
              </a:lnSpc>
              <a:spcBef>
                <a:spcPts val="600"/>
              </a:spcBef>
              <a:spcAft>
                <a:spcPts val="0"/>
              </a:spcAft>
              <a:buClr>
                <a:schemeClr val="dk2"/>
              </a:buClr>
              <a:buSzPts val="18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228600" algn="l">
              <a:lnSpc>
                <a:spcPct val="90000"/>
              </a:lnSpc>
              <a:spcBef>
                <a:spcPts val="600"/>
              </a:spcBef>
              <a:spcAft>
                <a:spcPts val="0"/>
              </a:spcAft>
              <a:buClr>
                <a:schemeClr val="lt2"/>
              </a:buClr>
              <a:buSzPts val="1800"/>
              <a:buNone/>
              <a:defRPr/>
            </a:lvl8pPr>
            <a:lvl9pPr marL="4114800" lvl="8" indent="-228600" algn="l">
              <a:lnSpc>
                <a:spcPct val="90000"/>
              </a:lnSpc>
              <a:spcBef>
                <a:spcPts val="600"/>
              </a:spcBef>
              <a:spcAft>
                <a:spcPts val="600"/>
              </a:spcAft>
              <a:buClr>
                <a:schemeClr val="lt2"/>
              </a:buClr>
              <a:buSzPts val="1800"/>
              <a:buNone/>
              <a:defRPr/>
            </a:lvl9pPr>
          </a:lstStyle>
          <a:p>
            <a:endParaRPr/>
          </a:p>
        </p:txBody>
      </p:sp>
      <p:pic>
        <p:nvPicPr>
          <p:cNvPr id="20" name="Google Shape;20;p15" descr="Logo-UniversiteitLeiden-CMYK_2"/>
          <p:cNvPicPr preferRelativeResize="0"/>
          <p:nvPr/>
        </p:nvPicPr>
        <p:blipFill rotWithShape="1">
          <a:blip r:embed="rId2">
            <a:alphaModFix/>
          </a:blip>
          <a:srcRect/>
          <a:stretch/>
        </p:blipFill>
        <p:spPr>
          <a:xfrm>
            <a:off x="421286" y="4926605"/>
            <a:ext cx="2673350" cy="1133475"/>
          </a:xfrm>
          <a:prstGeom prst="rect">
            <a:avLst/>
          </a:prstGeom>
          <a:noFill/>
          <a:ln>
            <a:noFill/>
          </a:ln>
        </p:spPr>
      </p:pic>
      <p:sp>
        <p:nvSpPr>
          <p:cNvPr id="21" name="Google Shape;21;p15"/>
          <p:cNvSpPr txBox="1">
            <a:spLocks noGrp="1"/>
          </p:cNvSpPr>
          <p:nvPr>
            <p:ph type="dt" idx="10"/>
          </p:nvPr>
        </p:nvSpPr>
        <p:spPr>
          <a:xfrm>
            <a:off x="7467327" y="3934684"/>
            <a:ext cx="4326359" cy="39412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2400" b="0" i="0" u="none" strike="noStrike" cap="none">
                <a:solidFill>
                  <a:schemeClr val="lt1"/>
                </a:solidFill>
                <a:latin typeface="EB Garamond"/>
                <a:ea typeface="EB Garamond"/>
                <a:cs typeface="EB Garamond"/>
                <a:sym typeface="EB Garamond"/>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22" name="Google Shape;22;p15"/>
          <p:cNvPicPr preferRelativeResize="0"/>
          <p:nvPr/>
        </p:nvPicPr>
        <p:blipFill rotWithShape="1">
          <a:blip r:embed="rId3">
            <a:alphaModFix/>
          </a:blip>
          <a:srcRect/>
          <a:stretch/>
        </p:blipFill>
        <p:spPr>
          <a:xfrm>
            <a:off x="1512000" y="6543376"/>
            <a:ext cx="2846250" cy="270000"/>
          </a:xfrm>
          <a:prstGeom prst="rect">
            <a:avLst/>
          </a:prstGeom>
          <a:noFill/>
          <a:ln>
            <a:noFill/>
          </a:ln>
        </p:spPr>
      </p:pic>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eeld 100%">
  <p:cSld name="Beeld 100%">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a:spLocks noGrp="1"/>
          </p:cNvSpPr>
          <p:nvPr>
            <p:ph type="pic" idx="2"/>
          </p:nvPr>
        </p:nvSpPr>
        <p:spPr>
          <a:xfrm>
            <a:off x="404663" y="1252538"/>
            <a:ext cx="11388876" cy="4795837"/>
          </a:xfrm>
          <a:prstGeom prst="rect">
            <a:avLst/>
          </a:prstGeom>
          <a:solidFill>
            <a:srgbClr val="E5E8F1"/>
          </a:solidFill>
          <a:ln>
            <a:noFill/>
          </a:ln>
        </p:spPr>
      </p:sp>
      <p:pic>
        <p:nvPicPr>
          <p:cNvPr id="65" name="Google Shape;65;p24"/>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kst &amp; Beeld 4x">
  <p:cSld name="Tekst &amp; Beeld 4x">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404662" y="1252836"/>
            <a:ext cx="5593347"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sp>
        <p:nvSpPr>
          <p:cNvPr id="69" name="Google Shape;69;p25"/>
          <p:cNvSpPr>
            <a:spLocks noGrp="1"/>
          </p:cNvSpPr>
          <p:nvPr>
            <p:ph type="pic" idx="2"/>
          </p:nvPr>
        </p:nvSpPr>
        <p:spPr>
          <a:xfrm>
            <a:off x="6200776" y="1252538"/>
            <a:ext cx="2695072" cy="2297049"/>
          </a:xfrm>
          <a:prstGeom prst="rect">
            <a:avLst/>
          </a:prstGeom>
          <a:solidFill>
            <a:srgbClr val="E5E8F1"/>
          </a:solidFill>
          <a:ln>
            <a:noFill/>
          </a:ln>
        </p:spPr>
      </p:sp>
      <p:sp>
        <p:nvSpPr>
          <p:cNvPr id="70" name="Google Shape;70;p25"/>
          <p:cNvSpPr>
            <a:spLocks noGrp="1"/>
          </p:cNvSpPr>
          <p:nvPr>
            <p:ph type="pic" idx="3"/>
          </p:nvPr>
        </p:nvSpPr>
        <p:spPr>
          <a:xfrm>
            <a:off x="9098614" y="1252538"/>
            <a:ext cx="2695072" cy="2297049"/>
          </a:xfrm>
          <a:prstGeom prst="rect">
            <a:avLst/>
          </a:prstGeom>
          <a:solidFill>
            <a:srgbClr val="E5E8F1"/>
          </a:solidFill>
          <a:ln>
            <a:noFill/>
          </a:ln>
        </p:spPr>
      </p:sp>
      <p:sp>
        <p:nvSpPr>
          <p:cNvPr id="71" name="Google Shape;71;p25"/>
          <p:cNvSpPr>
            <a:spLocks noGrp="1"/>
          </p:cNvSpPr>
          <p:nvPr>
            <p:ph type="pic" idx="4"/>
          </p:nvPr>
        </p:nvSpPr>
        <p:spPr>
          <a:xfrm>
            <a:off x="6200776" y="3751623"/>
            <a:ext cx="2695072" cy="2297049"/>
          </a:xfrm>
          <a:prstGeom prst="rect">
            <a:avLst/>
          </a:prstGeom>
          <a:solidFill>
            <a:srgbClr val="E5E8F1"/>
          </a:solidFill>
          <a:ln>
            <a:noFill/>
          </a:ln>
        </p:spPr>
      </p:sp>
      <p:sp>
        <p:nvSpPr>
          <p:cNvPr id="72" name="Google Shape;72;p25"/>
          <p:cNvSpPr>
            <a:spLocks noGrp="1"/>
          </p:cNvSpPr>
          <p:nvPr>
            <p:ph type="pic" idx="5"/>
          </p:nvPr>
        </p:nvSpPr>
        <p:spPr>
          <a:xfrm>
            <a:off x="9098614" y="3751623"/>
            <a:ext cx="2695072" cy="2297049"/>
          </a:xfrm>
          <a:prstGeom prst="rect">
            <a:avLst/>
          </a:prstGeom>
          <a:solidFill>
            <a:srgbClr val="E5E8F1"/>
          </a:solidFill>
          <a:ln>
            <a:noFill/>
          </a:ln>
        </p:spPr>
      </p:sp>
      <p:pic>
        <p:nvPicPr>
          <p:cNvPr id="73" name="Google Shape;73;p25"/>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fiek 100%">
  <p:cSld name="Grafiek 100%">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a:spLocks noGrp="1"/>
          </p:cNvSpPr>
          <p:nvPr>
            <p:ph type="chart" idx="2"/>
          </p:nvPr>
        </p:nvSpPr>
        <p:spPr>
          <a:xfrm>
            <a:off x="404662" y="1252836"/>
            <a:ext cx="11389023" cy="4795836"/>
          </a:xfrm>
          <a:prstGeom prst="rect">
            <a:avLst/>
          </a:prstGeom>
          <a:solidFill>
            <a:srgbClr val="E5E8F1"/>
          </a:solidFill>
          <a:ln>
            <a:noFill/>
          </a:ln>
        </p:spPr>
        <p:txBody>
          <a:bodyPr spcFirstLastPara="1" wrap="square" lIns="0" tIns="0" rIns="0" bIns="180000" anchor="ctr" anchorCtr="0">
            <a:normAutofit/>
          </a:bodyPr>
          <a:lstStyle>
            <a:lvl1pPr marR="0" lvl="0" algn="ctr" rtl="0">
              <a:lnSpc>
                <a:spcPct val="250000"/>
              </a:lnSpc>
              <a:spcBef>
                <a:spcPts val="600"/>
              </a:spcBef>
              <a:spcAft>
                <a:spcPts val="0"/>
              </a:spcAft>
              <a:buClr>
                <a:schemeClr val="lt2"/>
              </a:buClr>
              <a:buSzPts val="1400"/>
              <a:buFont typeface="Arial"/>
              <a:buNone/>
              <a:defRPr sz="1400" b="0" i="0" u="none" strike="noStrike" cap="none">
                <a:solidFill>
                  <a:schemeClr val="lt2"/>
                </a:solidFill>
                <a:latin typeface="Georgia"/>
                <a:ea typeface="Georgia"/>
                <a:cs typeface="Georgia"/>
                <a:sym typeface="Georgia"/>
              </a:defRPr>
            </a:lvl1pPr>
            <a:lvl2pPr marR="0" lvl="1"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2pPr>
            <a:lvl3pPr marR="0" lvl="2" algn="l" rtl="0">
              <a:lnSpc>
                <a:spcPct val="90000"/>
              </a:lnSpc>
              <a:spcBef>
                <a:spcPts val="600"/>
              </a:spcBef>
              <a:spcAft>
                <a:spcPts val="0"/>
              </a:spcAft>
              <a:buClr>
                <a:schemeClr val="lt2"/>
              </a:buClr>
              <a:buSzPts val="1800"/>
              <a:buFont typeface="Arial"/>
              <a:buNone/>
              <a:defRPr sz="1800" b="0" i="0" u="none" strike="noStrike" cap="none">
                <a:solidFill>
                  <a:schemeClr val="lt2"/>
                </a:solidFill>
                <a:latin typeface="Georgia"/>
                <a:ea typeface="Georgia"/>
                <a:cs typeface="Georgia"/>
                <a:sym typeface="Georgia"/>
              </a:defRPr>
            </a:lvl3pPr>
            <a:lvl4pPr marR="0" lvl="3" algn="l" rtl="0">
              <a:lnSpc>
                <a:spcPct val="90000"/>
              </a:lnSpc>
              <a:spcBef>
                <a:spcPts val="600"/>
              </a:spcBef>
              <a:spcAft>
                <a:spcPts val="0"/>
              </a:spcAft>
              <a:buClr>
                <a:schemeClr val="lt2"/>
              </a:buClr>
              <a:buSzPts val="1800"/>
              <a:buFont typeface="Arial"/>
              <a:buNone/>
              <a:defRPr sz="1800" b="1" i="0" u="none" strike="noStrike" cap="none">
                <a:solidFill>
                  <a:schemeClr val="lt2"/>
                </a:solidFill>
                <a:latin typeface="Georgia"/>
                <a:ea typeface="Georgia"/>
                <a:cs typeface="Georgia"/>
                <a:sym typeface="Georgia"/>
              </a:defRPr>
            </a:lvl4pPr>
            <a:lvl5pPr marR="0" lvl="4" algn="l" rtl="0">
              <a:lnSpc>
                <a:spcPct val="90000"/>
              </a:lnSpc>
              <a:spcBef>
                <a:spcPts val="600"/>
              </a:spcBef>
              <a:spcAft>
                <a:spcPts val="0"/>
              </a:spcAft>
              <a:buClr>
                <a:schemeClr val="dk2"/>
              </a:buClr>
              <a:buSzPts val="1800"/>
              <a:buFont typeface="Arial"/>
              <a:buNone/>
              <a:defRPr sz="1800" b="1" i="0" u="none" strike="noStrike" cap="none">
                <a:solidFill>
                  <a:schemeClr val="dk2"/>
                </a:solidFill>
                <a:latin typeface="Georgia"/>
                <a:ea typeface="Georgia"/>
                <a:cs typeface="Georgia"/>
                <a:sym typeface="Georgia"/>
              </a:defRPr>
            </a:lvl5pPr>
            <a:lvl6pPr marR="0" lvl="5" algn="l" rtl="0">
              <a:lnSpc>
                <a:spcPct val="90000"/>
              </a:lnSpc>
              <a:spcBef>
                <a:spcPts val="600"/>
              </a:spcBef>
              <a:spcAft>
                <a:spcPts val="0"/>
              </a:spcAft>
              <a:buClr>
                <a:schemeClr val="lt2"/>
              </a:buClr>
              <a:buSzPts val="1800"/>
              <a:buFont typeface="Arial"/>
              <a:buChar char="•"/>
              <a:defRPr sz="1800" b="0" i="0" u="none" strike="noStrike" cap="none">
                <a:solidFill>
                  <a:schemeClr val="lt2"/>
                </a:solidFill>
                <a:latin typeface="Georgia"/>
                <a:ea typeface="Georgia"/>
                <a:cs typeface="Georgia"/>
                <a:sym typeface="Georgia"/>
              </a:defRPr>
            </a:lvl6pPr>
            <a:lvl7pPr marR="0" lvl="6"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7pPr>
            <a:lvl8pPr marR="0" lvl="7" algn="l" rtl="0">
              <a:lnSpc>
                <a:spcPct val="90000"/>
              </a:lnSpc>
              <a:spcBef>
                <a:spcPts val="6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8pPr>
            <a:lvl9pPr marR="0" lvl="8" algn="l" rtl="0">
              <a:lnSpc>
                <a:spcPct val="90000"/>
              </a:lnSpc>
              <a:spcBef>
                <a:spcPts val="600"/>
              </a:spcBef>
              <a:spcAft>
                <a:spcPts val="600"/>
              </a:spcAft>
              <a:buClr>
                <a:schemeClr val="lt2"/>
              </a:buClr>
              <a:buSzPts val="1800"/>
              <a:buFont typeface="Arial"/>
              <a:buNone/>
              <a:defRPr sz="1800" b="1" i="0" u="none" strike="noStrike" cap="none">
                <a:solidFill>
                  <a:schemeClr val="lt2"/>
                </a:solidFill>
                <a:latin typeface="Georgia"/>
                <a:ea typeface="Georgia"/>
                <a:cs typeface="Georgia"/>
                <a:sym typeface="Georgia"/>
              </a:defRPr>
            </a:lvl9pPr>
          </a:lstStyle>
          <a:p>
            <a:endParaRPr/>
          </a:p>
        </p:txBody>
      </p:sp>
      <p:pic>
        <p:nvPicPr>
          <p:cNvPr id="77" name="Google Shape;77;p26"/>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84"/>
        <p:cNvGrpSpPr/>
        <p:nvPr/>
      </p:nvGrpSpPr>
      <p:grpSpPr>
        <a:xfrm>
          <a:off x="0" y="0"/>
          <a:ext cx="0" cy="0"/>
          <a:chOff x="0" y="0"/>
          <a:chExt cx="0" cy="0"/>
        </a:xfrm>
      </p:grpSpPr>
      <p:sp>
        <p:nvSpPr>
          <p:cNvPr id="85" name="Google Shape;85;p28"/>
          <p:cNvSpPr txBox="1">
            <a:spLocks noGrp="1"/>
          </p:cNvSpPr>
          <p:nvPr>
            <p:ph type="ctrTitle"/>
          </p:nvPr>
        </p:nvSpPr>
        <p:spPr>
          <a:xfrm>
            <a:off x="1525588" y="1122363"/>
            <a:ext cx="91487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subTitle" idx="1"/>
          </p:nvPr>
        </p:nvSpPr>
        <p:spPr>
          <a:xfrm>
            <a:off x="1525588" y="3602038"/>
            <a:ext cx="9148762"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7" name="Google Shape;87;p28"/>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838200" y="365125"/>
            <a:ext cx="105219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838200" y="1825625"/>
            <a:ext cx="105219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831850" y="1709738"/>
            <a:ext cx="105219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831850" y="4589463"/>
            <a:ext cx="1052195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9" name="Google Shape;99;p30"/>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838200" y="365125"/>
            <a:ext cx="105219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838200" y="1825625"/>
            <a:ext cx="51847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body" idx="2"/>
          </p:nvPr>
        </p:nvSpPr>
        <p:spPr>
          <a:xfrm>
            <a:off x="6175375" y="1825625"/>
            <a:ext cx="51847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1"/>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1"/>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839788" y="365125"/>
            <a:ext cx="105219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839788" y="1681163"/>
            <a:ext cx="516096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32"/>
          <p:cNvSpPr txBox="1">
            <a:spLocks noGrp="1"/>
          </p:cNvSpPr>
          <p:nvPr>
            <p:ph type="body" idx="2"/>
          </p:nvPr>
        </p:nvSpPr>
        <p:spPr>
          <a:xfrm>
            <a:off x="839788" y="2505075"/>
            <a:ext cx="516096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3"/>
          </p:nvPr>
        </p:nvSpPr>
        <p:spPr>
          <a:xfrm>
            <a:off x="6175375" y="1681163"/>
            <a:ext cx="51863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2"/>
          <p:cNvSpPr txBox="1">
            <a:spLocks noGrp="1"/>
          </p:cNvSpPr>
          <p:nvPr>
            <p:ph type="body" idx="4"/>
          </p:nvPr>
        </p:nvSpPr>
        <p:spPr>
          <a:xfrm>
            <a:off x="6175375" y="2505075"/>
            <a:ext cx="51863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2"/>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838200" y="365125"/>
            <a:ext cx="105219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3"/>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3"/>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3"/>
        <p:cNvGrpSpPr/>
        <p:nvPr/>
      </p:nvGrpSpPr>
      <p:grpSpPr>
        <a:xfrm>
          <a:off x="0" y="0"/>
          <a:ext cx="0" cy="0"/>
          <a:chOff x="0" y="0"/>
          <a:chExt cx="0" cy="0"/>
        </a:xfrm>
      </p:grpSpPr>
      <p:sp>
        <p:nvSpPr>
          <p:cNvPr id="124" name="Google Shape;124;p34"/>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4"/>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4"/>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o 100%">
  <p:cSld name="Video 100%">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a:spLocks noGrp="1"/>
          </p:cNvSpPr>
          <p:nvPr>
            <p:ph type="media" idx="2"/>
          </p:nvPr>
        </p:nvSpPr>
        <p:spPr>
          <a:xfrm>
            <a:off x="404662" y="1252836"/>
            <a:ext cx="11389023" cy="4795836"/>
          </a:xfrm>
          <a:prstGeom prst="rect">
            <a:avLst/>
          </a:prstGeom>
          <a:solidFill>
            <a:srgbClr val="E5E8F1"/>
          </a:solidFill>
          <a:ln>
            <a:noFill/>
          </a:ln>
        </p:spPr>
        <p:txBody>
          <a:bodyPr spcFirstLastPara="1" wrap="square" lIns="0" tIns="0" rIns="0" bIns="180000" anchor="ctr" anchorCtr="0">
            <a:normAutofit/>
          </a:bodyPr>
          <a:lstStyle>
            <a:lvl1pPr marR="0" lvl="0" algn="ctr" rtl="0">
              <a:lnSpc>
                <a:spcPct val="250000"/>
              </a:lnSpc>
              <a:spcBef>
                <a:spcPts val="600"/>
              </a:spcBef>
              <a:spcAft>
                <a:spcPts val="0"/>
              </a:spcAft>
              <a:buClr>
                <a:schemeClr val="lt2"/>
              </a:buClr>
              <a:buSzPts val="1400"/>
              <a:buFont typeface="Arial"/>
              <a:buNone/>
              <a:defRPr sz="1400" b="0" i="0" u="none" strike="noStrike" cap="none">
                <a:solidFill>
                  <a:schemeClr val="lt2"/>
                </a:solidFill>
                <a:latin typeface="Georgia"/>
                <a:ea typeface="Georgia"/>
                <a:cs typeface="Georgia"/>
                <a:sym typeface="Georgia"/>
              </a:defRPr>
            </a:lvl1pPr>
            <a:lvl2pPr marR="0" lvl="1"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2pPr>
            <a:lvl3pPr marR="0" lvl="2" algn="l" rtl="0">
              <a:lnSpc>
                <a:spcPct val="90000"/>
              </a:lnSpc>
              <a:spcBef>
                <a:spcPts val="600"/>
              </a:spcBef>
              <a:spcAft>
                <a:spcPts val="0"/>
              </a:spcAft>
              <a:buClr>
                <a:schemeClr val="lt2"/>
              </a:buClr>
              <a:buSzPts val="1800"/>
              <a:buFont typeface="Arial"/>
              <a:buNone/>
              <a:defRPr sz="1800" b="0" i="0" u="none" strike="noStrike" cap="none">
                <a:solidFill>
                  <a:schemeClr val="lt2"/>
                </a:solidFill>
                <a:latin typeface="Georgia"/>
                <a:ea typeface="Georgia"/>
                <a:cs typeface="Georgia"/>
                <a:sym typeface="Georgia"/>
              </a:defRPr>
            </a:lvl3pPr>
            <a:lvl4pPr marR="0" lvl="3" algn="l" rtl="0">
              <a:lnSpc>
                <a:spcPct val="90000"/>
              </a:lnSpc>
              <a:spcBef>
                <a:spcPts val="600"/>
              </a:spcBef>
              <a:spcAft>
                <a:spcPts val="0"/>
              </a:spcAft>
              <a:buClr>
                <a:schemeClr val="lt2"/>
              </a:buClr>
              <a:buSzPts val="1800"/>
              <a:buFont typeface="Arial"/>
              <a:buNone/>
              <a:defRPr sz="1800" b="1" i="0" u="none" strike="noStrike" cap="none">
                <a:solidFill>
                  <a:schemeClr val="lt2"/>
                </a:solidFill>
                <a:latin typeface="Georgia"/>
                <a:ea typeface="Georgia"/>
                <a:cs typeface="Georgia"/>
                <a:sym typeface="Georgia"/>
              </a:defRPr>
            </a:lvl4pPr>
            <a:lvl5pPr marR="0" lvl="4" algn="l" rtl="0">
              <a:lnSpc>
                <a:spcPct val="90000"/>
              </a:lnSpc>
              <a:spcBef>
                <a:spcPts val="600"/>
              </a:spcBef>
              <a:spcAft>
                <a:spcPts val="0"/>
              </a:spcAft>
              <a:buClr>
                <a:schemeClr val="dk2"/>
              </a:buClr>
              <a:buSzPts val="1800"/>
              <a:buFont typeface="Arial"/>
              <a:buNone/>
              <a:defRPr sz="1800" b="1" i="0" u="none" strike="noStrike" cap="none">
                <a:solidFill>
                  <a:schemeClr val="dk2"/>
                </a:solidFill>
                <a:latin typeface="Georgia"/>
                <a:ea typeface="Georgia"/>
                <a:cs typeface="Georgia"/>
                <a:sym typeface="Georgia"/>
              </a:defRPr>
            </a:lvl5pPr>
            <a:lvl6pPr marR="0" lvl="5" algn="l" rtl="0">
              <a:lnSpc>
                <a:spcPct val="90000"/>
              </a:lnSpc>
              <a:spcBef>
                <a:spcPts val="600"/>
              </a:spcBef>
              <a:spcAft>
                <a:spcPts val="0"/>
              </a:spcAft>
              <a:buClr>
                <a:schemeClr val="lt2"/>
              </a:buClr>
              <a:buSzPts val="1800"/>
              <a:buFont typeface="Arial"/>
              <a:buChar char="•"/>
              <a:defRPr sz="1800" b="0" i="0" u="none" strike="noStrike" cap="none">
                <a:solidFill>
                  <a:schemeClr val="lt2"/>
                </a:solidFill>
                <a:latin typeface="Georgia"/>
                <a:ea typeface="Georgia"/>
                <a:cs typeface="Georgia"/>
                <a:sym typeface="Georgia"/>
              </a:defRPr>
            </a:lvl6pPr>
            <a:lvl7pPr marR="0" lvl="6"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7pPr>
            <a:lvl8pPr marR="0" lvl="7" algn="l" rtl="0">
              <a:lnSpc>
                <a:spcPct val="90000"/>
              </a:lnSpc>
              <a:spcBef>
                <a:spcPts val="6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8pPr>
            <a:lvl9pPr marR="0" lvl="8" algn="l" rtl="0">
              <a:lnSpc>
                <a:spcPct val="90000"/>
              </a:lnSpc>
              <a:spcBef>
                <a:spcPts val="600"/>
              </a:spcBef>
              <a:spcAft>
                <a:spcPts val="600"/>
              </a:spcAft>
              <a:buClr>
                <a:schemeClr val="lt2"/>
              </a:buClr>
              <a:buSzPts val="1800"/>
              <a:buFont typeface="Arial"/>
              <a:buNone/>
              <a:defRPr sz="1800" b="1" i="0" u="none" strike="noStrike" cap="none">
                <a:solidFill>
                  <a:schemeClr val="lt2"/>
                </a:solidFill>
                <a:latin typeface="Georgia"/>
                <a:ea typeface="Georgia"/>
                <a:cs typeface="Georgia"/>
                <a:sym typeface="Georgia"/>
              </a:defRPr>
            </a:lvl9pPr>
          </a:lstStyle>
          <a:p>
            <a:endParaRPr/>
          </a:p>
        </p:txBody>
      </p:sp>
      <p:pic>
        <p:nvPicPr>
          <p:cNvPr id="26" name="Google Shape;26;p16"/>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27"/>
        <p:cNvGrpSpPr/>
        <p:nvPr/>
      </p:nvGrpSpPr>
      <p:grpSpPr>
        <a:xfrm>
          <a:off x="0" y="0"/>
          <a:ext cx="0" cy="0"/>
          <a:chOff x="0" y="0"/>
          <a:chExt cx="0" cy="0"/>
        </a:xfrm>
      </p:grpSpPr>
      <p:sp>
        <p:nvSpPr>
          <p:cNvPr id="128" name="Google Shape;128;p35"/>
          <p:cNvSpPr txBox="1">
            <a:spLocks noGrp="1"/>
          </p:cNvSpPr>
          <p:nvPr>
            <p:ph type="title"/>
          </p:nvPr>
        </p:nvSpPr>
        <p:spPr>
          <a:xfrm>
            <a:off x="839788" y="457200"/>
            <a:ext cx="39354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5"/>
          <p:cNvSpPr txBox="1">
            <a:spLocks noGrp="1"/>
          </p:cNvSpPr>
          <p:nvPr>
            <p:ph type="body" idx="1"/>
          </p:nvPr>
        </p:nvSpPr>
        <p:spPr>
          <a:xfrm>
            <a:off x="5186363" y="987425"/>
            <a:ext cx="6175375"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0" name="Google Shape;130;p35"/>
          <p:cNvSpPr txBox="1">
            <a:spLocks noGrp="1"/>
          </p:cNvSpPr>
          <p:nvPr>
            <p:ph type="body" idx="2"/>
          </p:nvPr>
        </p:nvSpPr>
        <p:spPr>
          <a:xfrm>
            <a:off x="839788" y="2057400"/>
            <a:ext cx="3935412"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35"/>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5"/>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5"/>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839788" y="457200"/>
            <a:ext cx="39354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6"/>
          <p:cNvSpPr>
            <a:spLocks noGrp="1"/>
          </p:cNvSpPr>
          <p:nvPr>
            <p:ph type="pic" idx="2"/>
          </p:nvPr>
        </p:nvSpPr>
        <p:spPr>
          <a:xfrm>
            <a:off x="5186363" y="987425"/>
            <a:ext cx="6175375" cy="4873625"/>
          </a:xfrm>
          <a:prstGeom prst="rect">
            <a:avLst/>
          </a:prstGeom>
          <a:noFill/>
          <a:ln>
            <a:noFill/>
          </a:ln>
        </p:spPr>
      </p:sp>
      <p:sp>
        <p:nvSpPr>
          <p:cNvPr id="137" name="Google Shape;137;p36"/>
          <p:cNvSpPr txBox="1">
            <a:spLocks noGrp="1"/>
          </p:cNvSpPr>
          <p:nvPr>
            <p:ph type="body" idx="1"/>
          </p:nvPr>
        </p:nvSpPr>
        <p:spPr>
          <a:xfrm>
            <a:off x="839788" y="2057400"/>
            <a:ext cx="3935412"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36"/>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6"/>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6"/>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41"/>
        <p:cNvGrpSpPr/>
        <p:nvPr/>
      </p:nvGrpSpPr>
      <p:grpSpPr>
        <a:xfrm>
          <a:off x="0" y="0"/>
          <a:ext cx="0" cy="0"/>
          <a:chOff x="0" y="0"/>
          <a:chExt cx="0" cy="0"/>
        </a:xfrm>
      </p:grpSpPr>
      <p:sp>
        <p:nvSpPr>
          <p:cNvPr id="142" name="Google Shape;142;p37"/>
          <p:cNvSpPr txBox="1">
            <a:spLocks noGrp="1"/>
          </p:cNvSpPr>
          <p:nvPr>
            <p:ph type="title"/>
          </p:nvPr>
        </p:nvSpPr>
        <p:spPr>
          <a:xfrm>
            <a:off x="838200" y="365125"/>
            <a:ext cx="105219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7"/>
          <p:cNvSpPr txBox="1">
            <a:spLocks noGrp="1"/>
          </p:cNvSpPr>
          <p:nvPr>
            <p:ph type="body" idx="1"/>
          </p:nvPr>
        </p:nvSpPr>
        <p:spPr>
          <a:xfrm rot="5400000">
            <a:off x="3923506" y="-1259681"/>
            <a:ext cx="4351338" cy="105219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7"/>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7"/>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7"/>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rot="5400000">
            <a:off x="7138988" y="1955801"/>
            <a:ext cx="5811838" cy="26304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rot="5400000">
            <a:off x="1801813" y="-598488"/>
            <a:ext cx="5811838" cy="77390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8"/>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8"/>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8"/>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sopgave">
  <p:cSld name="Inhoudsopgave">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04663" y="1252836"/>
            <a:ext cx="6846640" cy="4795836"/>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800"/>
              </a:spcBef>
              <a:spcAft>
                <a:spcPts val="0"/>
              </a:spcAft>
              <a:buClr>
                <a:schemeClr val="lt2"/>
              </a:buClr>
              <a:buSzPts val="2400"/>
              <a:buFont typeface="Georgia"/>
              <a:buAutoNum type="arabicPeriod"/>
              <a:defRPr sz="2400">
                <a:solidFill>
                  <a:schemeClr val="lt2"/>
                </a:solidFill>
                <a:latin typeface="EB Garamond"/>
                <a:ea typeface="EB Garamond"/>
                <a:cs typeface="EB Garamond"/>
                <a:sym typeface="EB Garamond"/>
              </a:defRPr>
            </a:lvl1pPr>
            <a:lvl2pPr marL="914400" lvl="1" indent="-330200" algn="l">
              <a:lnSpc>
                <a:spcPct val="90000"/>
              </a:lnSpc>
              <a:spcBef>
                <a:spcPts val="800"/>
              </a:spcBef>
              <a:spcAft>
                <a:spcPts val="0"/>
              </a:spcAft>
              <a:buClr>
                <a:schemeClr val="lt2"/>
              </a:buClr>
              <a:buSzPts val="1600"/>
              <a:buFont typeface="Arial"/>
              <a:buChar char="•"/>
              <a:defRPr>
                <a:solidFill>
                  <a:schemeClr val="lt2"/>
                </a:solidFill>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solidFill>
                  <a:schemeClr val="lt2"/>
                </a:solidFill>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solidFill>
                  <a:schemeClr val="lt2"/>
                </a:solidFill>
                <a:latin typeface="EB Garamond"/>
                <a:ea typeface="EB Garamond"/>
                <a:cs typeface="EB Garamond"/>
                <a:sym typeface="EB Garamond"/>
              </a:defRPr>
            </a:lvl4pPr>
            <a:lvl5pPr marL="2286000" lvl="4" indent="-228600" algn="l">
              <a:lnSpc>
                <a:spcPct val="90000"/>
              </a:lnSpc>
              <a:spcBef>
                <a:spcPts val="600"/>
              </a:spcBef>
              <a:spcAft>
                <a:spcPts val="0"/>
              </a:spcAft>
              <a:buClr>
                <a:schemeClr val="accent1"/>
              </a:buClr>
              <a:buSzPts val="1800"/>
              <a:buNone/>
              <a:defRPr>
                <a:solidFill>
                  <a:schemeClr val="accent1"/>
                </a:solidFill>
                <a:latin typeface="EB Garamond"/>
                <a:ea typeface="EB Garamond"/>
                <a:cs typeface="EB Garamond"/>
                <a:sym typeface="EB Garamond"/>
              </a:defRPr>
            </a:lvl5pPr>
            <a:lvl6pPr marL="2743200" lvl="5" indent="-381000" algn="l">
              <a:lnSpc>
                <a:spcPct val="90000"/>
              </a:lnSpc>
              <a:spcBef>
                <a:spcPts val="800"/>
              </a:spcBef>
              <a:spcAft>
                <a:spcPts val="0"/>
              </a:spcAft>
              <a:buClr>
                <a:schemeClr val="lt2"/>
              </a:buClr>
              <a:buSzPts val="2400"/>
              <a:buFont typeface="Georgia"/>
              <a:buAutoNum type="arabicPeriod"/>
              <a:defRPr sz="2400">
                <a:solidFill>
                  <a:schemeClr val="lt2"/>
                </a:solidFill>
                <a:latin typeface="EB Garamond"/>
                <a:ea typeface="EB Garamond"/>
                <a:cs typeface="EB Garamond"/>
                <a:sym typeface="EB Garamond"/>
              </a:defRPr>
            </a:lvl6pPr>
            <a:lvl7pPr marL="3200400" lvl="6" indent="-330200" algn="l">
              <a:lnSpc>
                <a:spcPct val="90000"/>
              </a:lnSpc>
              <a:spcBef>
                <a:spcPts val="800"/>
              </a:spcBef>
              <a:spcAft>
                <a:spcPts val="0"/>
              </a:spcAft>
              <a:buClr>
                <a:schemeClr val="lt2"/>
              </a:buClr>
              <a:buSzPts val="1600"/>
              <a:buFont typeface="Arial"/>
              <a:buChar char="•"/>
              <a:defRPr>
                <a:solidFill>
                  <a:schemeClr val="lt2"/>
                </a:solidFill>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solidFill>
                  <a:schemeClr val="lt2"/>
                </a:solidFill>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solidFill>
                  <a:schemeClr val="lt2"/>
                </a:solidFill>
                <a:latin typeface="EB Garamond"/>
                <a:ea typeface="EB Garamond"/>
                <a:cs typeface="EB Garamond"/>
                <a:sym typeface="EB Garamond"/>
              </a:defRPr>
            </a:lvl9pPr>
          </a:lstStyle>
          <a:p>
            <a:endParaRPr/>
          </a:p>
        </p:txBody>
      </p:sp>
      <p:sp>
        <p:nvSpPr>
          <p:cNvPr id="30" name="Google Shape;30;p17"/>
          <p:cNvSpPr>
            <a:spLocks noGrp="1"/>
          </p:cNvSpPr>
          <p:nvPr>
            <p:ph type="pic" idx="2"/>
          </p:nvPr>
        </p:nvSpPr>
        <p:spPr>
          <a:xfrm>
            <a:off x="7453634" y="1252538"/>
            <a:ext cx="4339905" cy="4795837"/>
          </a:xfrm>
          <a:prstGeom prst="rect">
            <a:avLst/>
          </a:prstGeom>
          <a:solidFill>
            <a:srgbClr val="E5E8F1"/>
          </a:solidFill>
          <a:ln>
            <a:noFill/>
          </a:ln>
        </p:spPr>
      </p:sp>
      <p:pic>
        <p:nvPicPr>
          <p:cNvPr id="31" name="Google Shape;31;p17"/>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amp; Beeld 50%/50%">
  <p:cSld name="Tekst &amp; Beeld 50%/50%">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04662" y="1252836"/>
            <a:ext cx="5593347"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sp>
        <p:nvSpPr>
          <p:cNvPr id="35" name="Google Shape;35;p18"/>
          <p:cNvSpPr>
            <a:spLocks noGrp="1"/>
          </p:cNvSpPr>
          <p:nvPr>
            <p:ph type="pic" idx="2"/>
          </p:nvPr>
        </p:nvSpPr>
        <p:spPr>
          <a:xfrm>
            <a:off x="6200775" y="1252538"/>
            <a:ext cx="5592763" cy="4795837"/>
          </a:xfrm>
          <a:prstGeom prst="rect">
            <a:avLst/>
          </a:prstGeom>
          <a:solidFill>
            <a:srgbClr val="E5E8F1"/>
          </a:solidFill>
          <a:ln>
            <a:noFill/>
          </a:ln>
        </p:spPr>
      </p:sp>
      <p:pic>
        <p:nvPicPr>
          <p:cNvPr id="36" name="Google Shape;36;p18"/>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amp; Beeld 2x">
  <p:cSld name="Tekst &amp; Beeld 2x">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04662" y="1252836"/>
            <a:ext cx="5593347"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sp>
        <p:nvSpPr>
          <p:cNvPr id="40" name="Google Shape;40;p19"/>
          <p:cNvSpPr>
            <a:spLocks noGrp="1"/>
          </p:cNvSpPr>
          <p:nvPr>
            <p:ph type="pic" idx="2"/>
          </p:nvPr>
        </p:nvSpPr>
        <p:spPr>
          <a:xfrm>
            <a:off x="6200341" y="1252538"/>
            <a:ext cx="2695072" cy="4796134"/>
          </a:xfrm>
          <a:prstGeom prst="rect">
            <a:avLst/>
          </a:prstGeom>
          <a:solidFill>
            <a:srgbClr val="E5E8F1"/>
          </a:solidFill>
          <a:ln>
            <a:noFill/>
          </a:ln>
        </p:spPr>
      </p:sp>
      <p:sp>
        <p:nvSpPr>
          <p:cNvPr id="41" name="Google Shape;41;p19"/>
          <p:cNvSpPr>
            <a:spLocks noGrp="1"/>
          </p:cNvSpPr>
          <p:nvPr>
            <p:ph type="pic" idx="3"/>
          </p:nvPr>
        </p:nvSpPr>
        <p:spPr>
          <a:xfrm>
            <a:off x="9098179" y="1252538"/>
            <a:ext cx="2695072" cy="4796134"/>
          </a:xfrm>
          <a:prstGeom prst="rect">
            <a:avLst/>
          </a:prstGeom>
          <a:solidFill>
            <a:srgbClr val="E5E8F1"/>
          </a:solidFill>
          <a:ln>
            <a:noFill/>
          </a:ln>
        </p:spPr>
      </p:sp>
      <p:pic>
        <p:nvPicPr>
          <p:cNvPr id="42" name="Google Shape;42;p19"/>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 100%">
  <p:cSld name="Tekst 100%">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404662" y="1252836"/>
            <a:ext cx="11389023"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pic>
        <p:nvPicPr>
          <p:cNvPr id="46" name="Google Shape;46;p20"/>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fsluiting">
  <p:cSld name="Afsluiting">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1" y="1"/>
            <a:ext cx="12198350" cy="4521939"/>
          </a:xfrm>
          <a:prstGeom prst="rect">
            <a:avLst/>
          </a:prstGeom>
          <a:solidFill>
            <a:schemeClr val="lt2"/>
          </a:solid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00"/>
              <a:buNone/>
              <a:defRPr sz="100">
                <a:solidFill>
                  <a:schemeClr val="lt2"/>
                </a:solidFill>
              </a:defRPr>
            </a:lvl1pPr>
            <a:lvl2pPr marL="914400" lvl="1" indent="-342900" algn="l">
              <a:lnSpc>
                <a:spcPct val="90000"/>
              </a:lnSpc>
              <a:spcBef>
                <a:spcPts val="600"/>
              </a:spcBef>
              <a:spcAft>
                <a:spcPts val="0"/>
              </a:spcAft>
              <a:buSzPts val="1800"/>
              <a:buChar char="-"/>
              <a:defRPr/>
            </a:lvl2pPr>
            <a:lvl3pPr marL="1371600" lvl="2" indent="-228600" algn="l">
              <a:lnSpc>
                <a:spcPct val="90000"/>
              </a:lnSpc>
              <a:spcBef>
                <a:spcPts val="600"/>
              </a:spcBef>
              <a:spcAft>
                <a:spcPts val="0"/>
              </a:spcAft>
              <a:buClr>
                <a:schemeClr val="lt2"/>
              </a:buClr>
              <a:buSzPts val="1800"/>
              <a:buNone/>
              <a:defRPr/>
            </a:lvl3pPr>
            <a:lvl4pPr marL="1828800" lvl="3" indent="-228600" algn="l">
              <a:lnSpc>
                <a:spcPct val="90000"/>
              </a:lnSpc>
              <a:spcBef>
                <a:spcPts val="600"/>
              </a:spcBef>
              <a:spcAft>
                <a:spcPts val="0"/>
              </a:spcAft>
              <a:buClr>
                <a:schemeClr val="lt2"/>
              </a:buClr>
              <a:buSzPts val="1800"/>
              <a:buNone/>
              <a:defRPr/>
            </a:lvl4pPr>
            <a:lvl5pPr marL="2286000" lvl="4" indent="-228600" algn="l">
              <a:lnSpc>
                <a:spcPct val="90000"/>
              </a:lnSpc>
              <a:spcBef>
                <a:spcPts val="600"/>
              </a:spcBef>
              <a:spcAft>
                <a:spcPts val="0"/>
              </a:spcAft>
              <a:buClr>
                <a:schemeClr val="dk2"/>
              </a:buClr>
              <a:buSzPts val="18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228600" algn="l">
              <a:lnSpc>
                <a:spcPct val="90000"/>
              </a:lnSpc>
              <a:spcBef>
                <a:spcPts val="600"/>
              </a:spcBef>
              <a:spcAft>
                <a:spcPts val="0"/>
              </a:spcAft>
              <a:buClr>
                <a:schemeClr val="lt2"/>
              </a:buClr>
              <a:buSzPts val="1800"/>
              <a:buNone/>
              <a:defRPr/>
            </a:lvl8pPr>
            <a:lvl9pPr marL="4114800" lvl="8" indent="-228600" algn="l">
              <a:lnSpc>
                <a:spcPct val="90000"/>
              </a:lnSpc>
              <a:spcBef>
                <a:spcPts val="600"/>
              </a:spcBef>
              <a:spcAft>
                <a:spcPts val="600"/>
              </a:spcAft>
              <a:buClr>
                <a:schemeClr val="lt2"/>
              </a:buClr>
              <a:buSzPts val="1800"/>
              <a:buNone/>
              <a:defRPr/>
            </a:lvl9pPr>
          </a:lstStyle>
          <a:p>
            <a:endParaRPr/>
          </a:p>
        </p:txBody>
      </p:sp>
      <p:sp>
        <p:nvSpPr>
          <p:cNvPr id="49" name="Google Shape;49;p21"/>
          <p:cNvSpPr txBox="1">
            <a:spLocks noGrp="1"/>
          </p:cNvSpPr>
          <p:nvPr>
            <p:ph type="title"/>
          </p:nvPr>
        </p:nvSpPr>
        <p:spPr>
          <a:xfrm>
            <a:off x="1511300" y="1052736"/>
            <a:ext cx="10298858" cy="1656184"/>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5400"/>
              <a:buFont typeface="Georgi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21" descr="Logo-UniversiteitLeiden-CMYK_2"/>
          <p:cNvPicPr preferRelativeResize="0"/>
          <p:nvPr/>
        </p:nvPicPr>
        <p:blipFill rotWithShape="1">
          <a:blip r:embed="rId2">
            <a:alphaModFix/>
          </a:blip>
          <a:srcRect/>
          <a:stretch/>
        </p:blipFill>
        <p:spPr>
          <a:xfrm>
            <a:off x="421286" y="4926605"/>
            <a:ext cx="2673350" cy="1133475"/>
          </a:xfrm>
          <a:prstGeom prst="rect">
            <a:avLst/>
          </a:prstGeom>
          <a:noFill/>
          <a:ln>
            <a:noFill/>
          </a:ln>
        </p:spPr>
      </p:pic>
      <p:pic>
        <p:nvPicPr>
          <p:cNvPr id="51" name="Google Shape;51;p21"/>
          <p:cNvPicPr preferRelativeResize="0"/>
          <p:nvPr/>
        </p:nvPicPr>
        <p:blipFill rotWithShape="1">
          <a:blip r:embed="rId3">
            <a:alphaModFix/>
          </a:blip>
          <a:srcRect/>
          <a:stretch/>
        </p:blipFill>
        <p:spPr>
          <a:xfrm>
            <a:off x="1512000" y="6543376"/>
            <a:ext cx="2846250" cy="270000"/>
          </a:xfrm>
          <a:prstGeom prst="rect">
            <a:avLst/>
          </a:prstGeom>
          <a:no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2" presetClass="entr" presetSubtype="1" fill="hold" nodeType="withEffect">
                                  <p:stCondLst>
                                    <p:cond delay="250"/>
                                  </p:stCondLst>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1000"/>
                                        <p:tgtEl>
                                          <p:spTgt spid="48">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25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base">
                                        <p:cTn id="13" dur="1000"/>
                                        <p:tgtEl>
                                          <p:spTgt spid="48">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250"/>
                                  </p:stCondLst>
                                  <p:childTnLst>
                                    <p:set>
                                      <p:cBhvr>
                                        <p:cTn id="15" dur="1" fill="hold">
                                          <p:stCondLst>
                                            <p:cond delay="0"/>
                                          </p:stCondLst>
                                        </p:cTn>
                                        <p:tgtEl>
                                          <p:spTgt spid="48">
                                            <p:txEl>
                                              <p:pRg st="2" end="2"/>
                                            </p:txEl>
                                          </p:spTgt>
                                        </p:tgtEl>
                                        <p:attrNameLst>
                                          <p:attrName>style.visibility</p:attrName>
                                        </p:attrNameLst>
                                      </p:cBhvr>
                                      <p:to>
                                        <p:strVal val="visible"/>
                                      </p:to>
                                    </p:set>
                                    <p:anim calcmode="lin" valueType="num">
                                      <p:cBhvr additive="base">
                                        <p:cTn id="16" dur="1000"/>
                                        <p:tgtEl>
                                          <p:spTgt spid="48">
                                            <p:txEl>
                                              <p:pRg st="2" end="2"/>
                                            </p:txEl>
                                          </p:spTgt>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48">
                                            <p:txEl>
                                              <p:pRg st="3" end="3"/>
                                            </p:txEl>
                                          </p:spTgt>
                                        </p:tgtEl>
                                        <p:attrNameLst>
                                          <p:attrName>style.visibility</p:attrName>
                                        </p:attrNameLst>
                                      </p:cBhvr>
                                      <p:to>
                                        <p:strVal val="visible"/>
                                      </p:to>
                                    </p:set>
                                    <p:anim calcmode="lin" valueType="num">
                                      <p:cBhvr additive="base">
                                        <p:cTn id="19" dur="1000"/>
                                        <p:tgtEl>
                                          <p:spTgt spid="48">
                                            <p:txEl>
                                              <p:pRg st="3" end="3"/>
                                            </p:txEl>
                                          </p:spTgt>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250"/>
                                  </p:stCondLst>
                                  <p:childTnLst>
                                    <p:set>
                                      <p:cBhvr>
                                        <p:cTn id="21" dur="1" fill="hold">
                                          <p:stCondLst>
                                            <p:cond delay="0"/>
                                          </p:stCondLst>
                                        </p:cTn>
                                        <p:tgtEl>
                                          <p:spTgt spid="48">
                                            <p:txEl>
                                              <p:pRg st="4" end="4"/>
                                            </p:txEl>
                                          </p:spTgt>
                                        </p:tgtEl>
                                        <p:attrNameLst>
                                          <p:attrName>style.visibility</p:attrName>
                                        </p:attrNameLst>
                                      </p:cBhvr>
                                      <p:to>
                                        <p:strVal val="visible"/>
                                      </p:to>
                                    </p:set>
                                    <p:anim calcmode="lin" valueType="num">
                                      <p:cBhvr additive="base">
                                        <p:cTn id="22" dur="1000"/>
                                        <p:tgtEl>
                                          <p:spTgt spid="48">
                                            <p:txEl>
                                              <p:pRg st="4" end="4"/>
                                            </p:txEl>
                                          </p:spTgt>
                                        </p:tgtEl>
                                        <p:attrNameLst>
                                          <p:attrName>ppt_y</p:attrName>
                                        </p:attrNameLst>
                                      </p:cBhvr>
                                      <p:tavLst>
                                        <p:tav tm="0">
                                          <p:val>
                                            <p:strVal val="#ppt_y-1"/>
                                          </p:val>
                                        </p:tav>
                                        <p:tav tm="100000">
                                          <p:val>
                                            <p:strVal val="#ppt_y"/>
                                          </p:val>
                                        </p:tav>
                                      </p:tavLst>
                                    </p:anim>
                                  </p:childTnLst>
                                </p:cTn>
                              </p:par>
                              <p:par>
                                <p:cTn id="23" presetID="2" presetClass="entr" presetSubtype="1" fill="hold" nodeType="withEffect">
                                  <p:stCondLst>
                                    <p:cond delay="250"/>
                                  </p:stCondLst>
                                  <p:childTnLst>
                                    <p:set>
                                      <p:cBhvr>
                                        <p:cTn id="24" dur="1" fill="hold">
                                          <p:stCondLst>
                                            <p:cond delay="0"/>
                                          </p:stCondLst>
                                        </p:cTn>
                                        <p:tgtEl>
                                          <p:spTgt spid="48">
                                            <p:txEl>
                                              <p:pRg st="5" end="5"/>
                                            </p:txEl>
                                          </p:spTgt>
                                        </p:tgtEl>
                                        <p:attrNameLst>
                                          <p:attrName>style.visibility</p:attrName>
                                        </p:attrNameLst>
                                      </p:cBhvr>
                                      <p:to>
                                        <p:strVal val="visible"/>
                                      </p:to>
                                    </p:set>
                                    <p:anim calcmode="lin" valueType="num">
                                      <p:cBhvr additive="base">
                                        <p:cTn id="25" dur="1000"/>
                                        <p:tgtEl>
                                          <p:spTgt spid="48">
                                            <p:txEl>
                                              <p:pRg st="5" end="5"/>
                                            </p:txEl>
                                          </p:spTgt>
                                        </p:tgtEl>
                                        <p:attrNameLst>
                                          <p:attrName>ppt_y</p:attrName>
                                        </p:attrNameLst>
                                      </p:cBhvr>
                                      <p:tavLst>
                                        <p:tav tm="0">
                                          <p:val>
                                            <p:strVal val="#ppt_y-1"/>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8">
                                            <p:txEl>
                                              <p:pRg st="6" end="6"/>
                                            </p:txEl>
                                          </p:spTgt>
                                        </p:tgtEl>
                                        <p:attrNameLst>
                                          <p:attrName>style.visibility</p:attrName>
                                        </p:attrNameLst>
                                      </p:cBhvr>
                                      <p:to>
                                        <p:strVal val="visible"/>
                                      </p:to>
                                    </p:set>
                                    <p:anim calcmode="lin" valueType="num">
                                      <p:cBhvr additive="base">
                                        <p:cTn id="28" dur="1000"/>
                                        <p:tgtEl>
                                          <p:spTgt spid="48">
                                            <p:txEl>
                                              <p:pRg st="6" end="6"/>
                                            </p:txEl>
                                          </p:spTgt>
                                        </p:tgtEl>
                                        <p:attrNameLst>
                                          <p:attrName>ppt_y</p:attrName>
                                        </p:attrNameLst>
                                      </p:cBhvr>
                                      <p:tavLst>
                                        <p:tav tm="0">
                                          <p:val>
                                            <p:strVal val="#ppt_y-1"/>
                                          </p:val>
                                        </p:tav>
                                        <p:tav tm="100000">
                                          <p:val>
                                            <p:strVal val="#ppt_y"/>
                                          </p:val>
                                        </p:tav>
                                      </p:tavLst>
                                    </p:anim>
                                  </p:childTnLst>
                                </p:cTn>
                              </p:par>
                              <p:par>
                                <p:cTn id="29" presetID="2" presetClass="entr" presetSubtype="1" fill="hold" nodeType="withEffect">
                                  <p:stCondLst>
                                    <p:cond delay="250"/>
                                  </p:stCondLst>
                                  <p:childTnLst>
                                    <p:set>
                                      <p:cBhvr>
                                        <p:cTn id="30" dur="1" fill="hold">
                                          <p:stCondLst>
                                            <p:cond delay="0"/>
                                          </p:stCondLst>
                                        </p:cTn>
                                        <p:tgtEl>
                                          <p:spTgt spid="48">
                                            <p:txEl>
                                              <p:pRg st="7" end="7"/>
                                            </p:txEl>
                                          </p:spTgt>
                                        </p:tgtEl>
                                        <p:attrNameLst>
                                          <p:attrName>style.visibility</p:attrName>
                                        </p:attrNameLst>
                                      </p:cBhvr>
                                      <p:to>
                                        <p:strVal val="visible"/>
                                      </p:to>
                                    </p:set>
                                    <p:anim calcmode="lin" valueType="num">
                                      <p:cBhvr additive="base">
                                        <p:cTn id="31" dur="1000"/>
                                        <p:tgtEl>
                                          <p:spTgt spid="48">
                                            <p:txEl>
                                              <p:pRg st="7" end="7"/>
                                            </p:txEl>
                                          </p:spTgt>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250"/>
                                  </p:stCondLst>
                                  <p:childTnLst>
                                    <p:set>
                                      <p:cBhvr>
                                        <p:cTn id="33" dur="1" fill="hold">
                                          <p:stCondLst>
                                            <p:cond delay="0"/>
                                          </p:stCondLst>
                                        </p:cTn>
                                        <p:tgtEl>
                                          <p:spTgt spid="48">
                                            <p:txEl>
                                              <p:pRg st="8" end="8"/>
                                            </p:txEl>
                                          </p:spTgt>
                                        </p:tgtEl>
                                        <p:attrNameLst>
                                          <p:attrName>style.visibility</p:attrName>
                                        </p:attrNameLst>
                                      </p:cBhvr>
                                      <p:to>
                                        <p:strVal val="visible"/>
                                      </p:to>
                                    </p:set>
                                    <p:anim calcmode="lin" valueType="num">
                                      <p:cBhvr additive="base">
                                        <p:cTn id="34" dur="1000"/>
                                        <p:tgtEl>
                                          <p:spTgt spid="48">
                                            <p:txEl>
                                              <p:pRg st="8" end="8"/>
                                            </p:txEl>
                                          </p:spTgt>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1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amp; Beeld 75%/25%">
  <p:cSld name="Tekst &amp; Beeld 75%/25%">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404662" y="1252836"/>
            <a:ext cx="7926761"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sp>
        <p:nvSpPr>
          <p:cNvPr id="55" name="Google Shape;55;p22"/>
          <p:cNvSpPr>
            <a:spLocks noGrp="1"/>
          </p:cNvSpPr>
          <p:nvPr>
            <p:ph type="pic" idx="2"/>
          </p:nvPr>
        </p:nvSpPr>
        <p:spPr>
          <a:xfrm>
            <a:off x="8533755" y="1252538"/>
            <a:ext cx="3259784" cy="4795837"/>
          </a:xfrm>
          <a:prstGeom prst="rect">
            <a:avLst/>
          </a:prstGeom>
          <a:solidFill>
            <a:srgbClr val="E5E8F1"/>
          </a:solidFill>
          <a:ln>
            <a:noFill/>
          </a:ln>
        </p:spPr>
      </p:sp>
      <p:pic>
        <p:nvPicPr>
          <p:cNvPr id="56" name="Google Shape;56;p22"/>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amp; Beeld 25%/75%">
  <p:cSld name="Tekst &amp; Beeld 25%/75%">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2"/>
              </a:buClr>
              <a:buSzPts val="4000"/>
              <a:buFont typeface="EB Garamond"/>
              <a:buNone/>
              <a:defRPr>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04662" y="1252836"/>
            <a:ext cx="3534273" cy="4795836"/>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600"/>
              </a:spcBef>
              <a:spcAft>
                <a:spcPts val="0"/>
              </a:spcAft>
              <a:buSzPts val="1800"/>
              <a:buChar char="•"/>
              <a:defRPr>
                <a:latin typeface="EB Garamond"/>
                <a:ea typeface="EB Garamond"/>
                <a:cs typeface="EB Garamond"/>
                <a:sym typeface="EB Garamond"/>
              </a:defRPr>
            </a:lvl1pPr>
            <a:lvl2pPr marL="914400" lvl="1" indent="-330200" algn="l">
              <a:lnSpc>
                <a:spcPct val="90000"/>
              </a:lnSpc>
              <a:spcBef>
                <a:spcPts val="600"/>
              </a:spcBef>
              <a:spcAft>
                <a:spcPts val="0"/>
              </a:spcAft>
              <a:buSzPts val="1600"/>
              <a:buChar char="-"/>
              <a:defRPr>
                <a:latin typeface="EB Garamond"/>
                <a:ea typeface="EB Garamond"/>
                <a:cs typeface="EB Garamond"/>
                <a:sym typeface="EB Garamond"/>
              </a:defRPr>
            </a:lvl2pPr>
            <a:lvl3pPr marL="1371600" lvl="2"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3pPr>
            <a:lvl4pPr marL="1828800" lvl="3" indent="-228600" algn="l">
              <a:lnSpc>
                <a:spcPct val="90000"/>
              </a:lnSpc>
              <a:spcBef>
                <a:spcPts val="600"/>
              </a:spcBef>
              <a:spcAft>
                <a:spcPts val="0"/>
              </a:spcAft>
              <a:buClr>
                <a:schemeClr val="lt2"/>
              </a:buClr>
              <a:buSzPts val="1800"/>
              <a:buNone/>
              <a:defRPr>
                <a:latin typeface="EB Garamond"/>
                <a:ea typeface="EB Garamond"/>
                <a:cs typeface="EB Garamond"/>
                <a:sym typeface="EB Garamond"/>
              </a:defRPr>
            </a:lvl4pPr>
            <a:lvl5pPr marL="2286000" lvl="4" indent="-228600" algn="l">
              <a:lnSpc>
                <a:spcPct val="90000"/>
              </a:lnSpc>
              <a:spcBef>
                <a:spcPts val="600"/>
              </a:spcBef>
              <a:spcAft>
                <a:spcPts val="0"/>
              </a:spcAft>
              <a:buClr>
                <a:schemeClr val="dk2"/>
              </a:buClr>
              <a:buSzPts val="1800"/>
              <a:buNone/>
              <a:defRPr>
                <a:latin typeface="EB Garamond"/>
                <a:ea typeface="EB Garamond"/>
                <a:cs typeface="EB Garamond"/>
                <a:sym typeface="EB Garamond"/>
              </a:defRPr>
            </a:lvl5pPr>
            <a:lvl6pPr marL="2743200" lvl="5" indent="-342900" algn="l">
              <a:lnSpc>
                <a:spcPct val="90000"/>
              </a:lnSpc>
              <a:spcBef>
                <a:spcPts val="600"/>
              </a:spcBef>
              <a:spcAft>
                <a:spcPts val="0"/>
              </a:spcAft>
              <a:buSzPts val="1800"/>
              <a:buChar char="•"/>
              <a:defRPr>
                <a:latin typeface="EB Garamond"/>
                <a:ea typeface="EB Garamond"/>
                <a:cs typeface="EB Garamond"/>
                <a:sym typeface="EB Garamond"/>
              </a:defRPr>
            </a:lvl6pPr>
            <a:lvl7pPr marL="3200400" lvl="6" indent="-330200" algn="l">
              <a:lnSpc>
                <a:spcPct val="90000"/>
              </a:lnSpc>
              <a:spcBef>
                <a:spcPts val="600"/>
              </a:spcBef>
              <a:spcAft>
                <a:spcPts val="0"/>
              </a:spcAft>
              <a:buSzPts val="1600"/>
              <a:buChar char="-"/>
              <a:defRPr>
                <a:latin typeface="EB Garamond"/>
                <a:ea typeface="EB Garamond"/>
                <a:cs typeface="EB Garamond"/>
                <a:sym typeface="EB Garamond"/>
              </a:defRPr>
            </a:lvl7pPr>
            <a:lvl8pPr marL="3657600" lvl="7" indent="-228600" algn="l">
              <a:lnSpc>
                <a:spcPct val="90000"/>
              </a:lnSpc>
              <a:spcBef>
                <a:spcPts val="600"/>
              </a:spcBef>
              <a:spcAft>
                <a:spcPts val="0"/>
              </a:spcAft>
              <a:buClr>
                <a:schemeClr val="lt2"/>
              </a:buClr>
              <a:buSzPts val="1600"/>
              <a:buNone/>
              <a:defRPr>
                <a:latin typeface="EB Garamond"/>
                <a:ea typeface="EB Garamond"/>
                <a:cs typeface="EB Garamond"/>
                <a:sym typeface="EB Garamond"/>
              </a:defRPr>
            </a:lvl8pPr>
            <a:lvl9pPr marL="4114800" lvl="8" indent="-228600" algn="l">
              <a:lnSpc>
                <a:spcPct val="90000"/>
              </a:lnSpc>
              <a:spcBef>
                <a:spcPts val="600"/>
              </a:spcBef>
              <a:spcAft>
                <a:spcPts val="600"/>
              </a:spcAft>
              <a:buClr>
                <a:schemeClr val="lt2"/>
              </a:buClr>
              <a:buSzPts val="1800"/>
              <a:buNone/>
              <a:defRPr>
                <a:latin typeface="EB Garamond"/>
                <a:ea typeface="EB Garamond"/>
                <a:cs typeface="EB Garamond"/>
                <a:sym typeface="EB Garamond"/>
              </a:defRPr>
            </a:lvl9pPr>
          </a:lstStyle>
          <a:p>
            <a:endParaRPr/>
          </a:p>
        </p:txBody>
      </p:sp>
      <p:sp>
        <p:nvSpPr>
          <p:cNvPr id="60" name="Google Shape;60;p23"/>
          <p:cNvSpPr>
            <a:spLocks noGrp="1"/>
          </p:cNvSpPr>
          <p:nvPr>
            <p:ph type="pic" idx="2"/>
          </p:nvPr>
        </p:nvSpPr>
        <p:spPr>
          <a:xfrm>
            <a:off x="4141267" y="1252538"/>
            <a:ext cx="7652271" cy="4795837"/>
          </a:xfrm>
          <a:prstGeom prst="rect">
            <a:avLst/>
          </a:prstGeom>
          <a:solidFill>
            <a:srgbClr val="E5E8F1"/>
          </a:solidFill>
          <a:ln>
            <a:noFill/>
          </a:ln>
        </p:spPr>
      </p:sp>
      <p:pic>
        <p:nvPicPr>
          <p:cNvPr id="61" name="Google Shape;61;p23"/>
          <p:cNvPicPr preferRelativeResize="0"/>
          <p:nvPr/>
        </p:nvPicPr>
        <p:blipFill rotWithShape="1">
          <a:blip r:embed="rId2">
            <a:alphaModFix/>
          </a:blip>
          <a:srcRect/>
          <a:stretch/>
        </p:blipFill>
        <p:spPr>
          <a:xfrm>
            <a:off x="410543" y="6543376"/>
            <a:ext cx="4657501" cy="270000"/>
          </a:xfrm>
          <a:prstGeom prst="rect">
            <a:avLst/>
          </a:prstGeom>
          <a:noFill/>
          <a:ln>
            <a:noFill/>
          </a:ln>
        </p:spPr>
      </p:pic>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chemeClr val="lt2"/>
              </a:buClr>
              <a:buSzPts val="4000"/>
              <a:buFont typeface="Georgia"/>
              <a:buNone/>
              <a:defRPr sz="4000" b="1" i="0" u="none" strike="noStrike" cap="none">
                <a:solidFill>
                  <a:schemeClr val="lt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04662" y="1252836"/>
            <a:ext cx="11389023" cy="4795836"/>
          </a:xfrm>
          <a:prstGeom prst="rect">
            <a:avLst/>
          </a:prstGeom>
          <a:noFill/>
          <a:ln>
            <a:noFill/>
          </a:ln>
        </p:spPr>
        <p:txBody>
          <a:bodyPr spcFirstLastPara="1" wrap="square" lIns="0" tIns="0" rIns="0" bIns="0" anchor="t" anchorCtr="0">
            <a:normAutofit/>
          </a:bodyPr>
          <a:lstStyle>
            <a:lvl1pPr marL="457200" marR="0" lvl="0" indent="-342900" algn="l" rtl="0">
              <a:lnSpc>
                <a:spcPct val="90000"/>
              </a:lnSpc>
              <a:spcBef>
                <a:spcPts val="600"/>
              </a:spcBef>
              <a:spcAft>
                <a:spcPts val="0"/>
              </a:spcAft>
              <a:buClr>
                <a:schemeClr val="lt2"/>
              </a:buClr>
              <a:buSzPts val="1800"/>
              <a:buFont typeface="Arial"/>
              <a:buChar char="•"/>
              <a:defRPr sz="1800" b="0" i="0" u="none" strike="noStrike" cap="none">
                <a:solidFill>
                  <a:schemeClr val="lt2"/>
                </a:solidFill>
                <a:latin typeface="Georgia"/>
                <a:ea typeface="Georgia"/>
                <a:cs typeface="Georgia"/>
                <a:sym typeface="Georgia"/>
              </a:defRPr>
            </a:lvl1pPr>
            <a:lvl2pPr marL="914400" marR="0" lvl="1" indent="-330200"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2pPr>
            <a:lvl3pPr marL="1371600" marR="0" lvl="2" indent="-228600" algn="l" rtl="0">
              <a:lnSpc>
                <a:spcPct val="90000"/>
              </a:lnSpc>
              <a:spcBef>
                <a:spcPts val="600"/>
              </a:spcBef>
              <a:spcAft>
                <a:spcPts val="0"/>
              </a:spcAft>
              <a:buClr>
                <a:schemeClr val="lt2"/>
              </a:buClr>
              <a:buSzPts val="1800"/>
              <a:buFont typeface="Arial"/>
              <a:buNone/>
              <a:defRPr sz="1800" b="0" i="0" u="none" strike="noStrike" cap="none">
                <a:solidFill>
                  <a:schemeClr val="lt2"/>
                </a:solidFill>
                <a:latin typeface="Georgia"/>
                <a:ea typeface="Georgia"/>
                <a:cs typeface="Georgia"/>
                <a:sym typeface="Georgia"/>
              </a:defRPr>
            </a:lvl3pPr>
            <a:lvl4pPr marL="1828800" marR="0" lvl="3" indent="-228600" algn="l" rtl="0">
              <a:lnSpc>
                <a:spcPct val="90000"/>
              </a:lnSpc>
              <a:spcBef>
                <a:spcPts val="600"/>
              </a:spcBef>
              <a:spcAft>
                <a:spcPts val="0"/>
              </a:spcAft>
              <a:buClr>
                <a:schemeClr val="lt2"/>
              </a:buClr>
              <a:buSzPts val="1800"/>
              <a:buFont typeface="Arial"/>
              <a:buNone/>
              <a:defRPr sz="1800" b="1" i="0" u="none" strike="noStrike" cap="none">
                <a:solidFill>
                  <a:schemeClr val="lt2"/>
                </a:solidFill>
                <a:latin typeface="Georgia"/>
                <a:ea typeface="Georgia"/>
                <a:cs typeface="Georgia"/>
                <a:sym typeface="Georgia"/>
              </a:defRPr>
            </a:lvl4pPr>
            <a:lvl5pPr marL="2286000" marR="0" lvl="4" indent="-228600" algn="l" rtl="0">
              <a:lnSpc>
                <a:spcPct val="90000"/>
              </a:lnSpc>
              <a:spcBef>
                <a:spcPts val="600"/>
              </a:spcBef>
              <a:spcAft>
                <a:spcPts val="0"/>
              </a:spcAft>
              <a:buClr>
                <a:schemeClr val="dk2"/>
              </a:buClr>
              <a:buSzPts val="1800"/>
              <a:buFont typeface="Arial"/>
              <a:buNone/>
              <a:defRPr sz="1800" b="1" i="0" u="none" strike="noStrike" cap="none">
                <a:solidFill>
                  <a:schemeClr val="dk2"/>
                </a:solidFill>
                <a:latin typeface="Georgia"/>
                <a:ea typeface="Georgia"/>
                <a:cs typeface="Georgia"/>
                <a:sym typeface="Georgia"/>
              </a:defRPr>
            </a:lvl5pPr>
            <a:lvl6pPr marL="2743200" marR="0" lvl="5" indent="-342900" algn="l" rtl="0">
              <a:lnSpc>
                <a:spcPct val="90000"/>
              </a:lnSpc>
              <a:spcBef>
                <a:spcPts val="600"/>
              </a:spcBef>
              <a:spcAft>
                <a:spcPts val="0"/>
              </a:spcAft>
              <a:buClr>
                <a:schemeClr val="lt2"/>
              </a:buClr>
              <a:buSzPts val="1800"/>
              <a:buFont typeface="Arial"/>
              <a:buChar char="•"/>
              <a:defRPr sz="1800" b="0" i="0" u="none" strike="noStrike" cap="none">
                <a:solidFill>
                  <a:schemeClr val="lt2"/>
                </a:solidFill>
                <a:latin typeface="Georgia"/>
                <a:ea typeface="Georgia"/>
                <a:cs typeface="Georgia"/>
                <a:sym typeface="Georgia"/>
              </a:defRPr>
            </a:lvl6pPr>
            <a:lvl7pPr marL="3200400" marR="0" lvl="6" indent="-330200" algn="l" rtl="0">
              <a:lnSpc>
                <a:spcPct val="90000"/>
              </a:lnSpc>
              <a:spcBef>
                <a:spcPts val="600"/>
              </a:spcBef>
              <a:spcAft>
                <a:spcPts val="0"/>
              </a:spcAft>
              <a:buClr>
                <a:schemeClr val="lt2"/>
              </a:buClr>
              <a:buSzPts val="1600"/>
              <a:buFont typeface="Arial"/>
              <a:buChar char="-"/>
              <a:defRPr sz="1600" b="0" i="0" u="none" strike="noStrike" cap="none">
                <a:solidFill>
                  <a:schemeClr val="lt2"/>
                </a:solidFill>
                <a:latin typeface="Georgia"/>
                <a:ea typeface="Georgia"/>
                <a:cs typeface="Georgia"/>
                <a:sym typeface="Georgia"/>
              </a:defRPr>
            </a:lvl7pPr>
            <a:lvl8pPr marL="3657600" marR="0" lvl="7" indent="-228600" algn="l" rtl="0">
              <a:lnSpc>
                <a:spcPct val="90000"/>
              </a:lnSpc>
              <a:spcBef>
                <a:spcPts val="6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8pPr>
            <a:lvl9pPr marL="4114800" marR="0" lvl="8" indent="-228600" algn="l" rtl="0">
              <a:lnSpc>
                <a:spcPct val="90000"/>
              </a:lnSpc>
              <a:spcBef>
                <a:spcPts val="600"/>
              </a:spcBef>
              <a:spcAft>
                <a:spcPts val="600"/>
              </a:spcAft>
              <a:buClr>
                <a:schemeClr val="lt2"/>
              </a:buClr>
              <a:buSzPts val="1800"/>
              <a:buFont typeface="Arial"/>
              <a:buNone/>
              <a:defRPr sz="1800" b="1" i="0" u="none" strike="noStrike" cap="none">
                <a:solidFill>
                  <a:schemeClr val="lt2"/>
                </a:solidFill>
                <a:latin typeface="Georgia"/>
                <a:ea typeface="Georgia"/>
                <a:cs typeface="Georgia"/>
                <a:sym typeface="Georgia"/>
              </a:defRPr>
            </a:lvl9pPr>
          </a:lstStyle>
          <a:p>
            <a:endParaRPr/>
          </a:p>
        </p:txBody>
      </p:sp>
      <p:sp>
        <p:nvSpPr>
          <p:cNvPr id="12" name="Google Shape;12;p14"/>
          <p:cNvSpPr/>
          <p:nvPr/>
        </p:nvSpPr>
        <p:spPr>
          <a:xfrm>
            <a:off x="0" y="6453336"/>
            <a:ext cx="12198350" cy="40466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sp>
        <p:nvSpPr>
          <p:cNvPr id="13" name="Google Shape;13;p14"/>
          <p:cNvSpPr txBox="1">
            <a:spLocks noGrp="1"/>
          </p:cNvSpPr>
          <p:nvPr>
            <p:ph type="sldNum" idx="12"/>
          </p:nvPr>
        </p:nvSpPr>
        <p:spPr>
          <a:xfrm>
            <a:off x="404662" y="6453336"/>
            <a:ext cx="508726" cy="40466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400" b="1" i="0" u="none" strike="noStrike" cap="none">
                <a:solidFill>
                  <a:schemeClr val="lt1"/>
                </a:solidFill>
                <a:latin typeface="Georgia"/>
                <a:ea typeface="Georgia"/>
                <a:cs typeface="Georgia"/>
                <a:sym typeface="Georgia"/>
              </a:defRPr>
            </a:lvl1pPr>
            <a:lvl2pPr marL="0" marR="0" lvl="1" indent="0" algn="l" rtl="0">
              <a:spcBef>
                <a:spcPts val="0"/>
              </a:spcBef>
              <a:buNone/>
              <a:defRPr sz="1400" b="1" i="0" u="none" strike="noStrike" cap="none">
                <a:solidFill>
                  <a:schemeClr val="lt1"/>
                </a:solidFill>
                <a:latin typeface="Georgia"/>
                <a:ea typeface="Georgia"/>
                <a:cs typeface="Georgia"/>
                <a:sym typeface="Georgia"/>
              </a:defRPr>
            </a:lvl2pPr>
            <a:lvl3pPr marL="0" marR="0" lvl="2" indent="0" algn="l" rtl="0">
              <a:spcBef>
                <a:spcPts val="0"/>
              </a:spcBef>
              <a:buNone/>
              <a:defRPr sz="1400" b="1" i="0" u="none" strike="noStrike" cap="none">
                <a:solidFill>
                  <a:schemeClr val="lt1"/>
                </a:solidFill>
                <a:latin typeface="Georgia"/>
                <a:ea typeface="Georgia"/>
                <a:cs typeface="Georgia"/>
                <a:sym typeface="Georgia"/>
              </a:defRPr>
            </a:lvl3pPr>
            <a:lvl4pPr marL="0" marR="0" lvl="3" indent="0" algn="l" rtl="0">
              <a:spcBef>
                <a:spcPts val="0"/>
              </a:spcBef>
              <a:buNone/>
              <a:defRPr sz="1400" b="1" i="0" u="none" strike="noStrike" cap="none">
                <a:solidFill>
                  <a:schemeClr val="lt1"/>
                </a:solidFill>
                <a:latin typeface="Georgia"/>
                <a:ea typeface="Georgia"/>
                <a:cs typeface="Georgia"/>
                <a:sym typeface="Georgia"/>
              </a:defRPr>
            </a:lvl4pPr>
            <a:lvl5pPr marL="0" marR="0" lvl="4" indent="0" algn="l" rtl="0">
              <a:spcBef>
                <a:spcPts val="0"/>
              </a:spcBef>
              <a:buNone/>
              <a:defRPr sz="1400" b="1" i="0" u="none" strike="noStrike" cap="none">
                <a:solidFill>
                  <a:schemeClr val="lt1"/>
                </a:solidFill>
                <a:latin typeface="Georgia"/>
                <a:ea typeface="Georgia"/>
                <a:cs typeface="Georgia"/>
                <a:sym typeface="Georgia"/>
              </a:defRPr>
            </a:lvl5pPr>
            <a:lvl6pPr marL="0" marR="0" lvl="5" indent="0" algn="l" rtl="0">
              <a:spcBef>
                <a:spcPts val="0"/>
              </a:spcBef>
              <a:buNone/>
              <a:defRPr sz="1400" b="1" i="0" u="none" strike="noStrike" cap="none">
                <a:solidFill>
                  <a:schemeClr val="lt1"/>
                </a:solidFill>
                <a:latin typeface="Georgia"/>
                <a:ea typeface="Georgia"/>
                <a:cs typeface="Georgia"/>
                <a:sym typeface="Georgia"/>
              </a:defRPr>
            </a:lvl6pPr>
            <a:lvl7pPr marL="0" marR="0" lvl="6" indent="0" algn="l" rtl="0">
              <a:spcBef>
                <a:spcPts val="0"/>
              </a:spcBef>
              <a:buNone/>
              <a:defRPr sz="1400" b="1" i="0" u="none" strike="noStrike" cap="none">
                <a:solidFill>
                  <a:schemeClr val="lt1"/>
                </a:solidFill>
                <a:latin typeface="Georgia"/>
                <a:ea typeface="Georgia"/>
                <a:cs typeface="Georgia"/>
                <a:sym typeface="Georgia"/>
              </a:defRPr>
            </a:lvl7pPr>
            <a:lvl8pPr marL="0" marR="0" lvl="7" indent="0" algn="l" rtl="0">
              <a:spcBef>
                <a:spcPts val="0"/>
              </a:spcBef>
              <a:buNone/>
              <a:defRPr sz="1400" b="1" i="0" u="none" strike="noStrike" cap="none">
                <a:solidFill>
                  <a:schemeClr val="lt1"/>
                </a:solidFill>
                <a:latin typeface="Georgia"/>
                <a:ea typeface="Georgia"/>
                <a:cs typeface="Georgia"/>
                <a:sym typeface="Georgia"/>
              </a:defRPr>
            </a:lvl8pPr>
            <a:lvl9pPr marL="0" marR="0" lvl="8" indent="0" algn="l" rtl="0">
              <a:spcBef>
                <a:spcPts val="0"/>
              </a:spcBef>
              <a:buNone/>
              <a:defRPr sz="1400" b="1" i="0" u="none" strike="noStrike" cap="none">
                <a:solidFill>
                  <a:schemeClr val="lt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nl-NL"/>
              <a:t>‹nr.›</a:t>
            </a:fld>
            <a:endParaRPr/>
          </a:p>
        </p:txBody>
      </p:sp>
      <p:sp>
        <p:nvSpPr>
          <p:cNvPr id="14" name="Google Shape;14;p14"/>
          <p:cNvSpPr txBox="1"/>
          <p:nvPr/>
        </p:nvSpPr>
        <p:spPr>
          <a:xfrm>
            <a:off x="9177763" y="6453336"/>
            <a:ext cx="2744787" cy="41612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lt1"/>
                </a:solidFill>
                <a:latin typeface="Georgia"/>
                <a:ea typeface="Georgia"/>
                <a:cs typeface="Georgia"/>
                <a:sym typeface="Georgia"/>
              </a:rPr>
              <a:t>‹nr.›</a:t>
            </a:fld>
            <a:endParaRPr sz="1200" b="0" i="0" u="none" strike="noStrike" cap="none">
              <a:solidFill>
                <a:schemeClr val="lt1"/>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2195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27"/>
          <p:cNvSpPr txBox="1">
            <a:spLocks noGrp="1"/>
          </p:cNvSpPr>
          <p:nvPr>
            <p:ph type="body" idx="1"/>
          </p:nvPr>
        </p:nvSpPr>
        <p:spPr>
          <a:xfrm>
            <a:off x="838200" y="1825625"/>
            <a:ext cx="1052195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dt" idx="10"/>
          </p:nvPr>
        </p:nvSpPr>
        <p:spPr>
          <a:xfrm>
            <a:off x="838200" y="6356350"/>
            <a:ext cx="274478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ftr" idx="11"/>
          </p:nvPr>
        </p:nvSpPr>
        <p:spPr>
          <a:xfrm>
            <a:off x="4040188" y="6356350"/>
            <a:ext cx="41179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txBox="1">
            <a:spLocks noGrp="1"/>
          </p:cNvSpPr>
          <p:nvPr>
            <p:ph type="sldNum" idx="12"/>
          </p:nvPr>
        </p:nvSpPr>
        <p:spPr>
          <a:xfrm>
            <a:off x="8615363" y="6356350"/>
            <a:ext cx="27447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youtu.be/R2uM6ba4Wa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yCAAvrRgSO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g0dpY4-9fs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body" idx="1"/>
          </p:nvPr>
        </p:nvSpPr>
        <p:spPr>
          <a:xfrm>
            <a:off x="0" y="-1"/>
            <a:ext cx="12198349" cy="4521941"/>
          </a:xfrm>
          <a:prstGeom prst="rect">
            <a:avLst/>
          </a:prstGeom>
          <a:solidFill>
            <a:srgbClr val="8592BC"/>
          </a:solid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00"/>
              <a:buNone/>
            </a:pPr>
            <a:endParaRPr/>
          </a:p>
        </p:txBody>
      </p:sp>
      <p:sp>
        <p:nvSpPr>
          <p:cNvPr id="159" name="Google Shape;159;p1"/>
          <p:cNvSpPr txBox="1">
            <a:spLocks noGrp="1"/>
          </p:cNvSpPr>
          <p:nvPr>
            <p:ph type="body" idx="2"/>
          </p:nvPr>
        </p:nvSpPr>
        <p:spPr>
          <a:xfrm>
            <a:off x="1" y="1"/>
            <a:ext cx="12198350" cy="3719335"/>
          </a:xfrm>
          <a:prstGeom prst="rect">
            <a:avLst/>
          </a:prstGeom>
          <a:solidFill>
            <a:schemeClr val="lt2"/>
          </a:solid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00"/>
              <a:buNone/>
            </a:pPr>
            <a:endParaRPr/>
          </a:p>
        </p:txBody>
      </p:sp>
      <p:sp>
        <p:nvSpPr>
          <p:cNvPr id="160" name="Google Shape;160;p1"/>
          <p:cNvSpPr txBox="1">
            <a:spLocks noGrp="1"/>
          </p:cNvSpPr>
          <p:nvPr>
            <p:ph type="title"/>
          </p:nvPr>
        </p:nvSpPr>
        <p:spPr>
          <a:xfrm>
            <a:off x="572132" y="980728"/>
            <a:ext cx="11054086" cy="174935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1"/>
              </a:buClr>
              <a:buSzPts val="4000"/>
              <a:buFont typeface="EB Garamond"/>
              <a:buNone/>
            </a:pPr>
            <a:r>
              <a:rPr lang="nl-NL" sz="4000" i="1">
                <a:latin typeface="EB Garamond"/>
                <a:ea typeface="EB Garamond"/>
                <a:cs typeface="EB Garamond"/>
                <a:sym typeface="EB Garamond"/>
              </a:rPr>
              <a:t>TikTok in de Polis: Feit en Fictie in de Oudheid en Nu</a:t>
            </a:r>
            <a:endParaRPr/>
          </a:p>
        </p:txBody>
      </p:sp>
      <p:sp>
        <p:nvSpPr>
          <p:cNvPr id="161" name="Google Shape;161;p1"/>
          <p:cNvSpPr txBox="1">
            <a:spLocks noGrp="1"/>
          </p:cNvSpPr>
          <p:nvPr>
            <p:ph type="body" idx="3"/>
          </p:nvPr>
        </p:nvSpPr>
        <p:spPr>
          <a:xfrm>
            <a:off x="1511300" y="3934610"/>
            <a:ext cx="10132491" cy="393700"/>
          </a:xfrm>
          <a:prstGeom prst="rect">
            <a:avLst/>
          </a:prstGeom>
          <a:noFill/>
          <a:ln>
            <a:noFill/>
          </a:ln>
        </p:spPr>
        <p:txBody>
          <a:bodyPr spcFirstLastPara="1" wrap="square" lIns="0" tIns="0" rIns="0" bIns="0" anchor="ctr" anchorCtr="0">
            <a:normAutofit/>
          </a:bodyPr>
          <a:lstStyle/>
          <a:p>
            <a:pPr marL="0" lvl="0" indent="0" algn="l" rtl="0">
              <a:lnSpc>
                <a:spcPct val="110000"/>
              </a:lnSpc>
              <a:spcBef>
                <a:spcPts val="0"/>
              </a:spcBef>
              <a:spcAft>
                <a:spcPts val="0"/>
              </a:spcAft>
              <a:buSzPts val="2000"/>
              <a:buNone/>
            </a:pPr>
            <a:r>
              <a:rPr lang="nl-NL" sz="2000">
                <a:latin typeface="EB Garamond"/>
                <a:ea typeface="EB Garamond"/>
                <a:cs typeface="EB Garamond"/>
                <a:sym typeface="EB Garamond"/>
              </a:rPr>
              <a:t>Willemijn Fortuin </a:t>
            </a:r>
            <a:endParaRPr/>
          </a:p>
        </p:txBody>
      </p:sp>
      <p:pic>
        <p:nvPicPr>
          <p:cNvPr id="162" name="Google Shape;162;p1" descr="Rijksmuseum van Oudheden"/>
          <p:cNvPicPr preferRelativeResize="0"/>
          <p:nvPr/>
        </p:nvPicPr>
        <p:blipFill rotWithShape="1">
          <a:blip r:embed="rId3">
            <a:alphaModFix/>
          </a:blip>
          <a:srcRect/>
          <a:stretch/>
        </p:blipFill>
        <p:spPr>
          <a:xfrm>
            <a:off x="3722832" y="4955773"/>
            <a:ext cx="4752686" cy="1044000"/>
          </a:xfrm>
          <a:prstGeom prst="rect">
            <a:avLst/>
          </a:prstGeom>
          <a:noFill/>
          <a:ln>
            <a:noFill/>
          </a:ln>
        </p:spPr>
      </p:pic>
      <p:pic>
        <p:nvPicPr>
          <p:cNvPr id="163" name="Google Shape;163;p1" descr="MOOCs aan de Universiteit Gent – aan de Universiteit Gent"/>
          <p:cNvPicPr preferRelativeResize="0"/>
          <p:nvPr/>
        </p:nvPicPr>
        <p:blipFill rotWithShape="1">
          <a:blip r:embed="rId4">
            <a:alphaModFix/>
          </a:blip>
          <a:srcRect/>
          <a:stretch/>
        </p:blipFill>
        <p:spPr>
          <a:xfrm>
            <a:off x="9339535" y="4791607"/>
            <a:ext cx="1584176" cy="1208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Opdracht Orpheus </a:t>
            </a:r>
            <a:endParaRPr/>
          </a:p>
        </p:txBody>
      </p:sp>
      <p:sp>
        <p:nvSpPr>
          <p:cNvPr id="248" name="Google Shape;248;p10"/>
          <p:cNvSpPr txBox="1"/>
          <p:nvPr/>
        </p:nvSpPr>
        <p:spPr>
          <a:xfrm>
            <a:off x="404661" y="1342483"/>
            <a:ext cx="5593347" cy="4795836"/>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chemeClr val="lt2"/>
              </a:buClr>
              <a:buSzPts val="1800"/>
              <a:buFont typeface="Arial"/>
              <a:buNone/>
            </a:pPr>
            <a:endParaRPr sz="1800">
              <a:solidFill>
                <a:srgbClr val="002060"/>
              </a:solidFill>
              <a:latin typeface="Georgia"/>
              <a:ea typeface="Georgia"/>
              <a:cs typeface="Georgia"/>
              <a:sym typeface="Georgia"/>
            </a:endParaRPr>
          </a:p>
          <a:p>
            <a:pPr marL="0" marR="0" lvl="0" indent="0" algn="l" rtl="0">
              <a:lnSpc>
                <a:spcPct val="100000"/>
              </a:lnSpc>
              <a:spcBef>
                <a:spcPts val="0"/>
              </a:spcBef>
              <a:spcAft>
                <a:spcPts val="0"/>
              </a:spcAft>
              <a:buClr>
                <a:schemeClr val="lt2"/>
              </a:buClr>
              <a:buSzPts val="1800"/>
              <a:buFont typeface="Arial"/>
              <a:buNone/>
            </a:pPr>
            <a:endParaRPr sz="1800">
              <a:solidFill>
                <a:srgbClr val="002060"/>
              </a:solidFill>
              <a:latin typeface="Georgia"/>
              <a:ea typeface="Georgia"/>
              <a:cs typeface="Georgia"/>
              <a:sym typeface="Georgia"/>
            </a:endParaRPr>
          </a:p>
          <a:p>
            <a:pPr marL="285750" marR="0" lvl="0" indent="-285750" algn="l" rtl="0">
              <a:lnSpc>
                <a:spcPct val="100000"/>
              </a:lnSpc>
              <a:spcBef>
                <a:spcPts val="0"/>
              </a:spcBef>
              <a:spcAft>
                <a:spcPts val="0"/>
              </a:spcAft>
              <a:buClr>
                <a:schemeClr val="lt2"/>
              </a:buClr>
              <a:buSzPts val="1800"/>
              <a:buFont typeface="Arial"/>
              <a:buChar char="•"/>
            </a:pPr>
            <a:r>
              <a:rPr lang="nl-NL" sz="1800">
                <a:solidFill>
                  <a:srgbClr val="002060"/>
                </a:solidFill>
                <a:latin typeface="Georgia"/>
                <a:ea typeface="Georgia"/>
                <a:cs typeface="Georgia"/>
                <a:sym typeface="Georgia"/>
              </a:rPr>
              <a:t>Bepaal welke scenes er al afgebeeld zijn.</a:t>
            </a:r>
            <a:endParaRPr sz="1800">
              <a:solidFill>
                <a:schemeClr val="lt2"/>
              </a:solidFill>
              <a:latin typeface="Georgia"/>
              <a:ea typeface="Georgia"/>
              <a:cs typeface="Georgia"/>
              <a:sym typeface="Georgia"/>
            </a:endParaRPr>
          </a:p>
          <a:p>
            <a:pPr marL="0" marR="0" lvl="0" indent="0" algn="l" rtl="0">
              <a:lnSpc>
                <a:spcPct val="100000"/>
              </a:lnSpc>
              <a:spcBef>
                <a:spcPts val="0"/>
              </a:spcBef>
              <a:spcAft>
                <a:spcPts val="0"/>
              </a:spcAft>
              <a:buClr>
                <a:srgbClr val="0C2577"/>
              </a:buClr>
              <a:buSzPts val="1800"/>
              <a:buFont typeface="Arial"/>
              <a:buNone/>
            </a:pPr>
            <a:endParaRPr sz="1800">
              <a:solidFill>
                <a:srgbClr val="002060"/>
              </a:solidFill>
              <a:latin typeface="Georgia"/>
              <a:ea typeface="Georgia"/>
              <a:cs typeface="Georgia"/>
              <a:sym typeface="Georgia"/>
            </a:endParaRPr>
          </a:p>
          <a:p>
            <a:pPr marL="285750" marR="0" lvl="0" indent="-285750" algn="l" rtl="0">
              <a:lnSpc>
                <a:spcPct val="100000"/>
              </a:lnSpc>
              <a:spcBef>
                <a:spcPts val="0"/>
              </a:spcBef>
              <a:spcAft>
                <a:spcPts val="0"/>
              </a:spcAft>
              <a:buClr>
                <a:srgbClr val="0C2577"/>
              </a:buClr>
              <a:buSzPts val="1800"/>
              <a:buFont typeface="Arial"/>
              <a:buChar char="•"/>
            </a:pPr>
            <a:r>
              <a:rPr lang="nl-NL" sz="1800">
                <a:solidFill>
                  <a:srgbClr val="002060"/>
                </a:solidFill>
                <a:latin typeface="Georgia"/>
                <a:ea typeface="Georgia"/>
                <a:cs typeface="Georgia"/>
                <a:sym typeface="Georgia"/>
              </a:rPr>
              <a:t>Teken zelf de overige scenes (bepaal zelf/gok hoe het verhaal afloopt) op de vaasscherven.</a:t>
            </a:r>
            <a:endParaRPr sz="1800">
              <a:solidFill>
                <a:schemeClr val="lt2"/>
              </a:solidFill>
              <a:latin typeface="Georgia"/>
              <a:ea typeface="Georgia"/>
              <a:cs typeface="Georgia"/>
              <a:sym typeface="Georgia"/>
            </a:endParaRPr>
          </a:p>
          <a:p>
            <a:pPr marL="0" marR="0" lvl="0" indent="0" algn="l" rtl="0">
              <a:lnSpc>
                <a:spcPct val="100000"/>
              </a:lnSpc>
              <a:spcBef>
                <a:spcPts val="0"/>
              </a:spcBef>
              <a:spcAft>
                <a:spcPts val="0"/>
              </a:spcAft>
              <a:buClr>
                <a:srgbClr val="0C2577"/>
              </a:buClr>
              <a:buSzPts val="1800"/>
              <a:buFont typeface="Arial"/>
              <a:buNone/>
            </a:pPr>
            <a:endParaRPr sz="1800">
              <a:solidFill>
                <a:srgbClr val="002060"/>
              </a:solidFill>
              <a:latin typeface="Georgia"/>
              <a:ea typeface="Georgia"/>
              <a:cs typeface="Georgia"/>
              <a:sym typeface="Georgia"/>
            </a:endParaRPr>
          </a:p>
          <a:p>
            <a:pPr marL="285750" marR="0" lvl="0" indent="-285750" algn="l" rtl="0">
              <a:lnSpc>
                <a:spcPct val="100000"/>
              </a:lnSpc>
              <a:spcBef>
                <a:spcPts val="0"/>
              </a:spcBef>
              <a:spcAft>
                <a:spcPts val="0"/>
              </a:spcAft>
              <a:buClr>
                <a:srgbClr val="0C2577"/>
              </a:buClr>
              <a:buSzPts val="1800"/>
              <a:buFont typeface="Arial"/>
              <a:buChar char="•"/>
            </a:pPr>
            <a:r>
              <a:rPr lang="nl-NL" sz="1800">
                <a:solidFill>
                  <a:srgbClr val="002060"/>
                </a:solidFill>
                <a:latin typeface="Georgia"/>
                <a:ea typeface="Georgia"/>
                <a:cs typeface="Georgia"/>
                <a:sym typeface="Georgia"/>
              </a:rPr>
              <a:t>Plak de scherven in de juiste volgorde op de vaas.</a:t>
            </a:r>
            <a:endParaRPr sz="1800">
              <a:solidFill>
                <a:srgbClr val="0C2577"/>
              </a:solidFill>
              <a:latin typeface="Georgia"/>
              <a:ea typeface="Georgia"/>
              <a:cs typeface="Georgia"/>
              <a:sym typeface="Georgia"/>
            </a:endParaRPr>
          </a:p>
          <a:p>
            <a:pPr marL="285750" marR="0" lvl="0" indent="-171450" algn="ctr" rtl="0">
              <a:lnSpc>
                <a:spcPct val="100000"/>
              </a:lnSpc>
              <a:spcBef>
                <a:spcPts val="0"/>
              </a:spcBef>
              <a:spcAft>
                <a:spcPts val="0"/>
              </a:spcAft>
              <a:buClr>
                <a:srgbClr val="0C2577"/>
              </a:buClr>
              <a:buSzPts val="1800"/>
              <a:buFont typeface="Arial"/>
              <a:buNone/>
            </a:pPr>
            <a:endParaRPr sz="1800">
              <a:solidFill>
                <a:srgbClr val="002060"/>
              </a:solidFill>
              <a:latin typeface="Georgia"/>
              <a:ea typeface="Georgia"/>
              <a:cs typeface="Georgia"/>
              <a:sym typeface="Georgia"/>
            </a:endParaRPr>
          </a:p>
          <a:p>
            <a:pPr marL="285750" marR="0" lvl="0" indent="-171450" algn="ctr" rtl="0">
              <a:lnSpc>
                <a:spcPct val="100000"/>
              </a:lnSpc>
              <a:spcBef>
                <a:spcPts val="0"/>
              </a:spcBef>
              <a:spcAft>
                <a:spcPts val="0"/>
              </a:spcAft>
              <a:buClr>
                <a:srgbClr val="0C2577"/>
              </a:buClr>
              <a:buSzPts val="1800"/>
              <a:buFont typeface="Arial"/>
              <a:buNone/>
            </a:pPr>
            <a:endParaRPr sz="1800">
              <a:solidFill>
                <a:srgbClr val="002060"/>
              </a:solidFill>
              <a:latin typeface="Georgia"/>
              <a:ea typeface="Georgia"/>
              <a:cs typeface="Georgia"/>
              <a:sym typeface="Georgia"/>
            </a:endParaRPr>
          </a:p>
          <a:p>
            <a:pPr marL="0" marR="0" lvl="0" indent="0" algn="ctr" rtl="0">
              <a:lnSpc>
                <a:spcPct val="100000"/>
              </a:lnSpc>
              <a:spcBef>
                <a:spcPts val="0"/>
              </a:spcBef>
              <a:spcAft>
                <a:spcPts val="0"/>
              </a:spcAft>
              <a:buClr>
                <a:srgbClr val="0C2577"/>
              </a:buClr>
              <a:buSzPts val="1800"/>
              <a:buFont typeface="Arial"/>
              <a:buNone/>
            </a:pPr>
            <a:endParaRPr sz="1800">
              <a:solidFill>
                <a:srgbClr val="0C2577"/>
              </a:solidFill>
              <a:latin typeface="Georgia"/>
              <a:ea typeface="Georgia"/>
              <a:cs typeface="Georgia"/>
              <a:sym typeface="Georgia"/>
            </a:endParaRPr>
          </a:p>
          <a:p>
            <a:pPr marL="180975" marR="0" lvl="0" indent="-66675" algn="l" rtl="0">
              <a:lnSpc>
                <a:spcPct val="90000"/>
              </a:lnSpc>
              <a:spcBef>
                <a:spcPts val="600"/>
              </a:spcBef>
              <a:spcAft>
                <a:spcPts val="0"/>
              </a:spcAft>
              <a:buClr>
                <a:srgbClr val="0C2577"/>
              </a:buClr>
              <a:buSzPts val="1800"/>
              <a:buFont typeface="Arial"/>
              <a:buNone/>
            </a:pPr>
            <a:endParaRPr sz="1800">
              <a:solidFill>
                <a:srgbClr val="0C2577"/>
              </a:solidFill>
              <a:latin typeface="EB Garamond"/>
              <a:ea typeface="EB Garamond"/>
              <a:cs typeface="EB Garamond"/>
              <a:sym typeface="EB Garamond"/>
            </a:endParaRPr>
          </a:p>
        </p:txBody>
      </p:sp>
      <p:sp>
        <p:nvSpPr>
          <p:cNvPr id="249" name="Google Shape;249;p10"/>
          <p:cNvSpPr/>
          <p:nvPr/>
        </p:nvSpPr>
        <p:spPr>
          <a:xfrm>
            <a:off x="6359525" y="522912"/>
            <a:ext cx="5437204" cy="5300380"/>
          </a:xfrm>
          <a:prstGeom prst="wedgeRoundRectCallout">
            <a:avLst>
              <a:gd name="adj1" fmla="val -20833"/>
              <a:gd name="adj2" fmla="val 62500"/>
              <a:gd name="adj3" fmla="val 0"/>
            </a:avLst>
          </a:prstGeom>
          <a:solidFill>
            <a:schemeClr val="l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285750" marR="0" lvl="3" indent="-171450" algn="l" rtl="0">
              <a:lnSpc>
                <a:spcPct val="90000"/>
              </a:lnSpc>
              <a:spcBef>
                <a:spcPts val="0"/>
              </a:spcBef>
              <a:spcAft>
                <a:spcPts val="0"/>
              </a:spcAft>
              <a:buClr>
                <a:schemeClr val="dk1"/>
              </a:buClr>
              <a:buSzPts val="1800"/>
              <a:buFont typeface="Arial"/>
              <a:buNone/>
            </a:pPr>
            <a:endParaRPr sz="1800" b="1"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1: Orpheus is alleen, maakt muziek en danst/zingt. </a:t>
            </a:r>
            <a:endParaRPr sz="1800" b="0"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2: Orpheus en Eurdyice zijn samen en gelukkig. </a:t>
            </a:r>
            <a:endParaRPr sz="1800" b="0"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3: Eurydice wordt gebeten door de slang en gaat dood. </a:t>
            </a:r>
            <a:endParaRPr sz="1800" b="0"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4: Orpheus is in de onderwereld en geeft een optreden voor Hades en Persephone. </a:t>
            </a:r>
            <a:endParaRPr sz="1800" b="0"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5: Orpheus en Eurydice gaan samen terug naar boven. </a:t>
            </a:r>
            <a:endParaRPr sz="1800" b="0" i="0" u="none" strike="noStrike" cap="none">
              <a:solidFill>
                <a:srgbClr val="002060"/>
              </a:solidFill>
              <a:latin typeface="EB Garamond"/>
              <a:ea typeface="EB Garamond"/>
              <a:cs typeface="EB Garamond"/>
              <a:sym typeface="EB Garamond"/>
            </a:endParaRPr>
          </a:p>
          <a:p>
            <a:pPr marL="285750" marR="0" lvl="3" indent="-285750" algn="l" rtl="0">
              <a:lnSpc>
                <a:spcPct val="90000"/>
              </a:lnSpc>
              <a:spcBef>
                <a:spcPts val="1200"/>
              </a:spcBef>
              <a:spcAft>
                <a:spcPts val="0"/>
              </a:spcAft>
              <a:buClr>
                <a:srgbClr val="002060"/>
              </a:buClr>
              <a:buSzPts val="1800"/>
              <a:buFont typeface="Arial"/>
              <a:buChar char="•"/>
            </a:pPr>
            <a:r>
              <a:rPr lang="nl-NL" sz="1800" b="1" i="0" u="none" strike="noStrike" cap="none">
                <a:solidFill>
                  <a:srgbClr val="002060"/>
                </a:solidFill>
                <a:latin typeface="EB Garamond"/>
                <a:ea typeface="EB Garamond"/>
                <a:cs typeface="EB Garamond"/>
                <a:sym typeface="EB Garamond"/>
              </a:rPr>
              <a:t>Scene 6: ??? </a:t>
            </a:r>
            <a:endParaRPr sz="1800" b="0" i="0" u="none" strike="noStrike" cap="none">
              <a:solidFill>
                <a:srgbClr val="000000"/>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1"/>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endParaRPr>
              <a:latin typeface="EB Garamond"/>
              <a:ea typeface="EB Garamond"/>
              <a:cs typeface="EB Garamond"/>
              <a:sym typeface="EB Garamond"/>
            </a:endParaRPr>
          </a:p>
        </p:txBody>
      </p:sp>
      <p:pic>
        <p:nvPicPr>
          <p:cNvPr id="256" name="Google Shape;256;p11" title="Familiedag Ai ai Orpheus1"/>
          <p:cNvPicPr preferRelativeResize="0">
            <a:picLocks noGrp="1"/>
          </p:cNvPicPr>
          <p:nvPr>
            <p:ph type="media" idx="2"/>
          </p:nvPr>
        </p:nvPicPr>
        <p:blipFill rotWithShape="1">
          <a:blip r:embed="rId3">
            <a:alphaModFix/>
          </a:blip>
          <a:srcRect/>
          <a:stretch/>
        </p:blipFill>
        <p:spPr>
          <a:xfrm>
            <a:off x="2101379" y="253805"/>
            <a:ext cx="8038746" cy="6203828"/>
          </a:xfrm>
          <a:prstGeom prst="rect">
            <a:avLst/>
          </a:prstGeom>
          <a:solidFill>
            <a:srgbClr val="E5E8F1"/>
          </a:solidFill>
          <a:ln>
            <a:noFill/>
          </a:ln>
        </p:spPr>
      </p:pic>
      <p:sp>
        <p:nvSpPr>
          <p:cNvPr id="257" name="Google Shape;257;p11"/>
          <p:cNvSpPr txBox="1"/>
          <p:nvPr/>
        </p:nvSpPr>
        <p:spPr>
          <a:xfrm>
            <a:off x="397736" y="4781909"/>
            <a:ext cx="139102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u="sng">
                <a:solidFill>
                  <a:schemeClr val="dk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https://youtu.be/R2uM6ba4Wac</a:t>
            </a:r>
            <a:r>
              <a:rPr lang="nl-NL"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Afsluiting</a:t>
            </a:r>
            <a:endParaRPr/>
          </a:p>
        </p:txBody>
      </p:sp>
      <p:sp>
        <p:nvSpPr>
          <p:cNvPr id="264" name="Google Shape;264;p12"/>
          <p:cNvSpPr txBox="1">
            <a:spLocks noGrp="1"/>
          </p:cNvSpPr>
          <p:nvPr>
            <p:ph type="body" idx="1"/>
          </p:nvPr>
        </p:nvSpPr>
        <p:spPr>
          <a:xfrm>
            <a:off x="404662" y="1252836"/>
            <a:ext cx="5334473" cy="4795836"/>
          </a:xfrm>
          <a:prstGeom prst="rect">
            <a:avLst/>
          </a:prstGeom>
          <a:noFill/>
          <a:ln>
            <a:noFill/>
          </a:ln>
        </p:spPr>
        <p:txBody>
          <a:bodyPr spcFirstLastPara="1" wrap="square" lIns="0" tIns="0" rIns="0" bIns="0" anchor="t" anchorCtr="0">
            <a:normAutofit/>
          </a:bodyPr>
          <a:lstStyle/>
          <a:p>
            <a:pPr marL="0" lvl="3" indent="0" algn="l" rtl="0">
              <a:lnSpc>
                <a:spcPct val="90000"/>
              </a:lnSpc>
              <a:spcBef>
                <a:spcPts val="0"/>
              </a:spcBef>
              <a:spcAft>
                <a:spcPts val="0"/>
              </a:spcAft>
              <a:buClr>
                <a:schemeClr val="lt2"/>
              </a:buClr>
              <a:buSzPts val="2800"/>
              <a:buNone/>
            </a:pPr>
            <a:r>
              <a:rPr lang="nl-NL" sz="2800"/>
              <a:t>Lever de vaas in, </a:t>
            </a:r>
            <a:br>
              <a:rPr lang="nl-NL" sz="2800"/>
            </a:br>
            <a:r>
              <a:rPr lang="nl-NL" sz="2800"/>
              <a:t>met de namen van de groep!</a:t>
            </a:r>
            <a:endParaRPr sz="280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latin typeface="EB Garamond"/>
                <a:ea typeface="EB Garamond"/>
                <a:cs typeface="EB Garamond"/>
                <a:sym typeface="EB Garamond"/>
              </a:rPr>
              <a:t>Scene 1: Orpheus is alleen, maakt muziek en danst/zingt. </a:t>
            </a:r>
            <a:endParaRPr b="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latin typeface="EB Garamond"/>
                <a:ea typeface="EB Garamond"/>
                <a:cs typeface="EB Garamond"/>
                <a:sym typeface="EB Garamond"/>
              </a:rPr>
              <a:t>Scene 2: Orpheus en Eurdyice zijn samen en gelukkig. </a:t>
            </a:r>
            <a:endParaRPr b="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latin typeface="EB Garamond"/>
                <a:ea typeface="EB Garamond"/>
                <a:cs typeface="EB Garamond"/>
                <a:sym typeface="EB Garamond"/>
              </a:rPr>
              <a:t>Scene 3: Eurydice wordt gebeten door de slang en gaat dood. </a:t>
            </a:r>
            <a:endParaRPr b="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latin typeface="EB Garamond"/>
                <a:ea typeface="EB Garamond"/>
                <a:cs typeface="EB Garamond"/>
                <a:sym typeface="EB Garamond"/>
              </a:rPr>
              <a:t>Scene 4: Orpheus is in de onderwereld en geeft een optreden voor Hades en Persephone. </a:t>
            </a:r>
            <a:endParaRPr b="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latin typeface="EB Garamond"/>
                <a:ea typeface="EB Garamond"/>
                <a:cs typeface="EB Garamond"/>
                <a:sym typeface="EB Garamond"/>
              </a:rPr>
              <a:t>Scene 5: Orpheus en Eurydice gaan samen terug naar boven. </a:t>
            </a:r>
            <a:endParaRPr b="0">
              <a:latin typeface="EB Garamond"/>
              <a:ea typeface="EB Garamond"/>
              <a:cs typeface="EB Garamond"/>
              <a:sym typeface="EB Garamond"/>
            </a:endParaRPr>
          </a:p>
          <a:p>
            <a:pPr marL="285750" lvl="3" indent="-285750" algn="l" rtl="0">
              <a:lnSpc>
                <a:spcPct val="90000"/>
              </a:lnSpc>
              <a:spcBef>
                <a:spcPts val="1200"/>
              </a:spcBef>
              <a:spcAft>
                <a:spcPts val="0"/>
              </a:spcAft>
              <a:buClr>
                <a:schemeClr val="lt2"/>
              </a:buClr>
              <a:buSzPts val="1800"/>
              <a:buFont typeface="Arial"/>
              <a:buChar char="•"/>
            </a:pPr>
            <a:r>
              <a:rPr lang="nl-NL"/>
              <a:t>Scene 6: ??? </a:t>
            </a:r>
            <a:endParaRPr/>
          </a:p>
          <a:p>
            <a:pPr marL="180975" lvl="0" indent="-66675" algn="l" rtl="0">
              <a:lnSpc>
                <a:spcPct val="90000"/>
              </a:lnSpc>
              <a:spcBef>
                <a:spcPts val="1200"/>
              </a:spcBef>
              <a:spcAft>
                <a:spcPts val="0"/>
              </a:spcAft>
              <a:buSzPts val="1800"/>
              <a:buNone/>
            </a:pPr>
            <a:endParaRPr/>
          </a:p>
        </p:txBody>
      </p:sp>
      <p:pic>
        <p:nvPicPr>
          <p:cNvPr id="265" name="Google Shape;265;p12"/>
          <p:cNvPicPr preferRelativeResize="0"/>
          <p:nvPr/>
        </p:nvPicPr>
        <p:blipFill rotWithShape="1">
          <a:blip r:embed="rId3">
            <a:alphaModFix/>
          </a:blip>
          <a:srcRect/>
          <a:stretch/>
        </p:blipFill>
        <p:spPr>
          <a:xfrm>
            <a:off x="6747247" y="1110016"/>
            <a:ext cx="3862575" cy="4941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4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39274ec085_1_0"/>
          <p:cNvSpPr txBox="1">
            <a:spLocks noGrp="1"/>
          </p:cNvSpPr>
          <p:nvPr>
            <p:ph type="title"/>
          </p:nvPr>
        </p:nvSpPr>
        <p:spPr>
          <a:xfrm>
            <a:off x="404662" y="404664"/>
            <a:ext cx="11388900" cy="432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l-NL"/>
              <a:t>Discussie</a:t>
            </a:r>
            <a:endParaRPr/>
          </a:p>
        </p:txBody>
      </p:sp>
      <p:sp>
        <p:nvSpPr>
          <p:cNvPr id="272" name="Google Shape;272;g139274ec085_1_0"/>
          <p:cNvSpPr txBox="1">
            <a:spLocks noGrp="1"/>
          </p:cNvSpPr>
          <p:nvPr>
            <p:ph type="body" idx="1"/>
          </p:nvPr>
        </p:nvSpPr>
        <p:spPr>
          <a:xfrm>
            <a:off x="404662" y="1252836"/>
            <a:ext cx="11388900" cy="47958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nl-NL" sz="4000" b="1"/>
              <a:t>Wat kan dit project betekenen voor kinderen in PO?</a:t>
            </a:r>
            <a:endParaRPr sz="4000" b="1"/>
          </a:p>
          <a:p>
            <a:pPr marL="0" lvl="0" indent="0" algn="l" rtl="0">
              <a:lnSpc>
                <a:spcPct val="100000"/>
              </a:lnSpc>
              <a:spcBef>
                <a:spcPts val="0"/>
              </a:spcBef>
              <a:spcAft>
                <a:spcPts val="0"/>
              </a:spcAft>
              <a:buNone/>
            </a:pPr>
            <a:endParaRPr sz="4000" b="1"/>
          </a:p>
          <a:p>
            <a:pPr marL="0" lvl="0" indent="0" algn="l" rtl="0">
              <a:lnSpc>
                <a:spcPct val="100000"/>
              </a:lnSpc>
              <a:spcBef>
                <a:spcPts val="0"/>
              </a:spcBef>
              <a:spcAft>
                <a:spcPts val="0"/>
              </a:spcAft>
              <a:buNone/>
            </a:pPr>
            <a:r>
              <a:rPr lang="nl-NL" sz="4000" b="1"/>
              <a:t>Wat kun jij met dit project/ deze werkvormen?</a:t>
            </a:r>
            <a:endParaRPr sz="4000" b="1"/>
          </a:p>
          <a:p>
            <a:pPr marL="0" lvl="0" indent="0" algn="l" rtl="0">
              <a:lnSpc>
                <a:spcPct val="100000"/>
              </a:lnSpc>
              <a:spcBef>
                <a:spcPts val="0"/>
              </a:spcBef>
              <a:spcAft>
                <a:spcPts val="0"/>
              </a:spcAft>
              <a:buNone/>
            </a:pPr>
            <a:endParaRPr sz="4000" b="1"/>
          </a:p>
          <a:p>
            <a:pPr marL="0" lvl="0" indent="0" algn="l" rtl="0">
              <a:lnSpc>
                <a:spcPct val="100000"/>
              </a:lnSpc>
              <a:spcBef>
                <a:spcPts val="0"/>
              </a:spcBef>
              <a:spcAft>
                <a:spcPts val="0"/>
              </a:spcAft>
              <a:buClr>
                <a:schemeClr val="dk1"/>
              </a:buClr>
              <a:buSzPts val="1100"/>
              <a:buFont typeface="Arial"/>
              <a:buNone/>
            </a:pPr>
            <a:r>
              <a:rPr lang="nl-NL" sz="4000" b="1"/>
              <a:t>Welke stappen kunnen we/ moeten scholen zetten, vinden jullie?</a:t>
            </a:r>
            <a:endParaRPr sz="4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body" idx="4294967295"/>
          </p:nvPr>
        </p:nvSpPr>
        <p:spPr>
          <a:xfrm>
            <a:off x="0" y="-1"/>
            <a:ext cx="12198349" cy="4521941"/>
          </a:xfrm>
          <a:prstGeom prst="rect">
            <a:avLst/>
          </a:prstGeom>
          <a:noFill/>
          <a:ln>
            <a:noFill/>
          </a:ln>
        </p:spPr>
        <p:txBody>
          <a:bodyPr spcFirstLastPara="1" wrap="square" lIns="0" tIns="0" rIns="0" bIns="0" anchor="t" anchorCtr="0">
            <a:normAutofit/>
          </a:bodyPr>
          <a:lstStyle/>
          <a:p>
            <a:pPr marL="180975" lvl="0" indent="-66675" algn="l" rtl="0">
              <a:lnSpc>
                <a:spcPct val="90000"/>
              </a:lnSpc>
              <a:spcBef>
                <a:spcPts val="0"/>
              </a:spcBef>
              <a:spcAft>
                <a:spcPts val="0"/>
              </a:spcAft>
              <a:buSzPts val="1800"/>
              <a:buNone/>
            </a:pPr>
            <a:endParaRPr/>
          </a:p>
        </p:txBody>
      </p:sp>
      <p:sp>
        <p:nvSpPr>
          <p:cNvPr id="279" name="Google Shape;279;p13"/>
          <p:cNvSpPr txBox="1">
            <a:spLocks noGrp="1"/>
          </p:cNvSpPr>
          <p:nvPr>
            <p:ph type="body" idx="1"/>
          </p:nvPr>
        </p:nvSpPr>
        <p:spPr>
          <a:xfrm>
            <a:off x="1" y="1"/>
            <a:ext cx="12198350" cy="4521939"/>
          </a:xfrm>
          <a:prstGeom prst="rect">
            <a:avLst/>
          </a:prstGeom>
          <a:solidFill>
            <a:schemeClr val="lt2"/>
          </a:solid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00"/>
              <a:buNone/>
            </a:pPr>
            <a:endParaRPr/>
          </a:p>
          <a:p>
            <a:pPr marL="0" lvl="0" indent="0" algn="l" rtl="0">
              <a:lnSpc>
                <a:spcPct val="90000"/>
              </a:lnSpc>
              <a:spcBef>
                <a:spcPts val="1200"/>
              </a:spcBef>
              <a:spcAft>
                <a:spcPts val="0"/>
              </a:spcAft>
              <a:buSzPts val="100"/>
              <a:buNone/>
            </a:pPr>
            <a:endParaRPr/>
          </a:p>
        </p:txBody>
      </p:sp>
      <p:sp>
        <p:nvSpPr>
          <p:cNvPr id="280" name="Google Shape;280;p13"/>
          <p:cNvSpPr txBox="1">
            <a:spLocks noGrp="1"/>
          </p:cNvSpPr>
          <p:nvPr>
            <p:ph type="title"/>
          </p:nvPr>
        </p:nvSpPr>
        <p:spPr>
          <a:xfrm>
            <a:off x="1511300" y="1052736"/>
            <a:ext cx="10298858" cy="16561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1"/>
              </a:buClr>
              <a:buSzPts val="5400"/>
              <a:buFont typeface="EB Garamond"/>
              <a:buNone/>
            </a:pPr>
            <a:br>
              <a:rPr lang="nl-NL">
                <a:latin typeface="EB Garamond"/>
                <a:ea typeface="EB Garamond"/>
                <a:cs typeface="EB Garamond"/>
                <a:sym typeface="EB Garamond"/>
              </a:rPr>
            </a:br>
            <a:r>
              <a:rPr lang="nl-NL">
                <a:latin typeface="EB Garamond"/>
                <a:ea typeface="EB Garamond"/>
                <a:cs typeface="EB Garamond"/>
                <a:sym typeface="EB Garamond"/>
              </a:rPr>
              <a:t>Veel dank en nog een prettige voortzetting van de dag!</a:t>
            </a:r>
            <a:br>
              <a:rPr lang="nl-NL">
                <a:latin typeface="EB Garamond"/>
                <a:ea typeface="EB Garamond"/>
                <a:cs typeface="EB Garamond"/>
                <a:sym typeface="EB Garamond"/>
              </a:rPr>
            </a:br>
            <a:br>
              <a:rPr lang="nl-NL">
                <a:latin typeface="EB Garamond"/>
                <a:ea typeface="EB Garamond"/>
                <a:cs typeface="EB Garamond"/>
                <a:sym typeface="EB Garamond"/>
              </a:rPr>
            </a:br>
            <a:r>
              <a:rPr lang="nl-NL" sz="3200">
                <a:latin typeface="EB Garamond"/>
                <a:ea typeface="EB Garamond"/>
                <a:cs typeface="EB Garamond"/>
                <a:sym typeface="EB Garamond"/>
              </a:rPr>
              <a:t>https://www.weekvandeklassieken.nl/#/Educatie</a:t>
            </a:r>
            <a:endParaRPr>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 title="Teaser - Tiktok in de polis: feit en fictie in de oudheid en nu"/>
          <p:cNvPicPr preferRelativeResize="0">
            <a:picLocks noGrp="1"/>
          </p:cNvPicPr>
          <p:nvPr>
            <p:ph type="media" idx="2"/>
          </p:nvPr>
        </p:nvPicPr>
        <p:blipFill rotWithShape="1">
          <a:blip r:embed="rId3">
            <a:alphaModFix/>
          </a:blip>
          <a:srcRect/>
          <a:stretch/>
        </p:blipFill>
        <p:spPr>
          <a:xfrm>
            <a:off x="1856836" y="124409"/>
            <a:ext cx="8412752" cy="6333225"/>
          </a:xfrm>
          <a:prstGeom prst="rect">
            <a:avLst/>
          </a:prstGeom>
          <a:solidFill>
            <a:srgbClr val="E5E8F1"/>
          </a:solidFill>
          <a:ln>
            <a:noFill/>
          </a:ln>
        </p:spPr>
      </p:pic>
      <p:sp>
        <p:nvSpPr>
          <p:cNvPr id="170" name="Google Shape;170;p2"/>
          <p:cNvSpPr txBox="1"/>
          <p:nvPr/>
        </p:nvSpPr>
        <p:spPr>
          <a:xfrm>
            <a:off x="81269" y="5500777"/>
            <a:ext cx="173626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sng" strike="noStrike" cap="none">
                <a:solidFill>
                  <a:schemeClr val="dk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https://youtu.be/yCAAvrRgSOg</a:t>
            </a:r>
            <a:r>
              <a:rPr lang="nl-NL" sz="1800" b="0" i="0" u="none" strike="noStrike" cap="none">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Overzicht</a:t>
            </a:r>
            <a:endParaRPr/>
          </a:p>
        </p:txBody>
      </p:sp>
      <p:sp>
        <p:nvSpPr>
          <p:cNvPr id="177" name="Google Shape;177;p3"/>
          <p:cNvSpPr txBox="1">
            <a:spLocks noGrp="1"/>
          </p:cNvSpPr>
          <p:nvPr>
            <p:ph type="body" idx="1"/>
          </p:nvPr>
        </p:nvSpPr>
        <p:spPr>
          <a:xfrm>
            <a:off x="404663" y="1252836"/>
            <a:ext cx="6846640" cy="4795836"/>
          </a:xfrm>
          <a:prstGeom prst="rect">
            <a:avLst/>
          </a:prstGeom>
          <a:noFill/>
          <a:ln>
            <a:noFill/>
          </a:ln>
        </p:spPr>
        <p:txBody>
          <a:bodyPr spcFirstLastPara="1" wrap="square" lIns="0" tIns="0" rIns="0" bIns="0" anchor="t" anchorCtr="0">
            <a:normAutofit/>
          </a:bodyPr>
          <a:lstStyle/>
          <a:p>
            <a:pPr marL="342900" lvl="0" indent="-342900" algn="l" rtl="0">
              <a:lnSpc>
                <a:spcPct val="90000"/>
              </a:lnSpc>
              <a:spcBef>
                <a:spcPts val="0"/>
              </a:spcBef>
              <a:spcAft>
                <a:spcPts val="0"/>
              </a:spcAft>
              <a:buSzPts val="2400"/>
              <a:buFont typeface="Arial"/>
              <a:buChar char="•"/>
            </a:pPr>
            <a:r>
              <a:rPr lang="nl-NL">
                <a:latin typeface="EB Garamond"/>
                <a:ea typeface="EB Garamond"/>
                <a:cs typeface="EB Garamond"/>
                <a:sym typeface="EB Garamond"/>
              </a:rPr>
              <a:t>Inleiding</a:t>
            </a:r>
            <a:endParaRPr/>
          </a:p>
          <a:p>
            <a:pPr marL="342900" lvl="0" indent="-342900" algn="l" rtl="0">
              <a:lnSpc>
                <a:spcPct val="90000"/>
              </a:lnSpc>
              <a:spcBef>
                <a:spcPts val="1600"/>
              </a:spcBef>
              <a:spcAft>
                <a:spcPts val="0"/>
              </a:spcAft>
              <a:buSzPts val="2400"/>
              <a:buFont typeface="Arial"/>
              <a:buChar char="•"/>
            </a:pPr>
            <a:r>
              <a:rPr lang="nl-NL"/>
              <a:t>Het project: achtergronden </a:t>
            </a:r>
            <a:endParaRPr/>
          </a:p>
          <a:p>
            <a:pPr marL="342900" lvl="0" indent="-342900" algn="l" rtl="0">
              <a:lnSpc>
                <a:spcPct val="90000"/>
              </a:lnSpc>
              <a:spcBef>
                <a:spcPts val="1600"/>
              </a:spcBef>
              <a:spcAft>
                <a:spcPts val="0"/>
              </a:spcAft>
              <a:buSzPts val="2400"/>
              <a:buFont typeface="Arial"/>
              <a:buChar char="•"/>
            </a:pPr>
            <a:r>
              <a:rPr lang="nl-NL"/>
              <a:t>Het project: inhoud van de lessen</a:t>
            </a:r>
            <a:endParaRPr/>
          </a:p>
          <a:p>
            <a:pPr marL="342900" lvl="0" indent="-342900" algn="l" rtl="0">
              <a:lnSpc>
                <a:spcPct val="90000"/>
              </a:lnSpc>
              <a:spcBef>
                <a:spcPts val="1600"/>
              </a:spcBef>
              <a:spcAft>
                <a:spcPts val="0"/>
              </a:spcAft>
              <a:buSzPts val="2400"/>
              <a:buFont typeface="Arial"/>
              <a:buChar char="•"/>
            </a:pPr>
            <a:r>
              <a:rPr lang="nl-NL"/>
              <a:t>Het project: tijdlijn </a:t>
            </a:r>
            <a:endParaRPr/>
          </a:p>
          <a:p>
            <a:pPr marL="342900" lvl="0" indent="-342900" algn="l" rtl="0">
              <a:lnSpc>
                <a:spcPct val="90000"/>
              </a:lnSpc>
              <a:spcBef>
                <a:spcPts val="1600"/>
              </a:spcBef>
              <a:spcAft>
                <a:spcPts val="0"/>
              </a:spcAft>
              <a:buSzPts val="2400"/>
              <a:buFont typeface="Arial"/>
              <a:buChar char="•"/>
            </a:pPr>
            <a:r>
              <a:rPr lang="nl-NL">
                <a:latin typeface="EB Garamond"/>
                <a:ea typeface="EB Garamond"/>
                <a:cs typeface="EB Garamond"/>
                <a:sym typeface="EB Garamond"/>
              </a:rPr>
              <a:t>Aan de slag: de les over Orpheus en Eurydice</a:t>
            </a:r>
            <a:endParaRPr>
              <a:latin typeface="EB Garamond"/>
              <a:ea typeface="EB Garamond"/>
              <a:cs typeface="EB Garamond"/>
              <a:sym typeface="EB Garamond"/>
            </a:endParaRPr>
          </a:p>
          <a:p>
            <a:pPr marL="342900" lvl="0" indent="-342900" algn="l" rtl="0">
              <a:lnSpc>
                <a:spcPct val="90000"/>
              </a:lnSpc>
              <a:spcBef>
                <a:spcPts val="1600"/>
              </a:spcBef>
              <a:spcAft>
                <a:spcPts val="0"/>
              </a:spcAft>
              <a:buSzPts val="2400"/>
              <a:buFont typeface="Arial"/>
              <a:buChar char="•"/>
            </a:pPr>
            <a:r>
              <a:rPr lang="nl-NL">
                <a:latin typeface="EB Garamond"/>
                <a:ea typeface="EB Garamond"/>
                <a:cs typeface="EB Garamond"/>
                <a:sym typeface="EB Garamond"/>
              </a:rPr>
              <a:t>Afsluiting </a:t>
            </a:r>
            <a:endParaRPr/>
          </a:p>
          <a:p>
            <a:pPr marL="0" lvl="0" indent="0" algn="l" rtl="0">
              <a:lnSpc>
                <a:spcPct val="90000"/>
              </a:lnSpc>
              <a:spcBef>
                <a:spcPts val="1600"/>
              </a:spcBef>
              <a:spcAft>
                <a:spcPts val="0"/>
              </a:spcAft>
              <a:buSzPts val="2400"/>
              <a:buNone/>
            </a:pPr>
            <a:endParaRPr>
              <a:latin typeface="EB Garamond"/>
              <a:ea typeface="EB Garamond"/>
              <a:cs typeface="EB Garamond"/>
              <a:sym typeface="EB Garamond"/>
            </a:endParaRPr>
          </a:p>
        </p:txBody>
      </p:sp>
      <p:sp>
        <p:nvSpPr>
          <p:cNvPr id="178" name="Google Shape;178;p3"/>
          <p:cNvSpPr/>
          <p:nvPr/>
        </p:nvSpPr>
        <p:spPr>
          <a:xfrm>
            <a:off x="7453634" y="1252539"/>
            <a:ext cx="4339905" cy="4795836"/>
          </a:xfrm>
          <a:prstGeom prst="rect">
            <a:avLst/>
          </a:prstGeom>
          <a:solidFill>
            <a:srgbClr val="1A8CDA"/>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79" name="Google Shape;179;p3"/>
          <p:cNvPicPr preferRelativeResize="0"/>
          <p:nvPr/>
        </p:nvPicPr>
        <p:blipFill rotWithShape="1">
          <a:blip r:embed="rId3">
            <a:alphaModFix/>
          </a:blip>
          <a:srcRect/>
          <a:stretch/>
        </p:blipFill>
        <p:spPr>
          <a:xfrm>
            <a:off x="9798299" y="1378553"/>
            <a:ext cx="1872000" cy="1404000"/>
          </a:xfrm>
          <a:prstGeom prst="rect">
            <a:avLst/>
          </a:prstGeom>
          <a:noFill/>
          <a:ln>
            <a:noFill/>
          </a:ln>
        </p:spPr>
      </p:pic>
      <p:pic>
        <p:nvPicPr>
          <p:cNvPr id="180" name="Google Shape;180;p3"/>
          <p:cNvPicPr preferRelativeResize="0"/>
          <p:nvPr/>
        </p:nvPicPr>
        <p:blipFill rotWithShape="1">
          <a:blip r:embed="rId4">
            <a:alphaModFix/>
          </a:blip>
          <a:srcRect/>
          <a:stretch/>
        </p:blipFill>
        <p:spPr>
          <a:xfrm>
            <a:off x="8324048" y="2881235"/>
            <a:ext cx="2676306" cy="1504028"/>
          </a:xfrm>
          <a:prstGeom prst="rect">
            <a:avLst/>
          </a:prstGeom>
          <a:noFill/>
          <a:ln>
            <a:noFill/>
          </a:ln>
        </p:spPr>
      </p:pic>
      <p:pic>
        <p:nvPicPr>
          <p:cNvPr id="181" name="Google Shape;181;p3"/>
          <p:cNvPicPr preferRelativeResize="0"/>
          <p:nvPr/>
        </p:nvPicPr>
        <p:blipFill rotWithShape="1">
          <a:blip r:embed="rId5">
            <a:alphaModFix/>
          </a:blip>
          <a:srcRect/>
          <a:stretch/>
        </p:blipFill>
        <p:spPr>
          <a:xfrm>
            <a:off x="9798299" y="4522047"/>
            <a:ext cx="1872000" cy="1404000"/>
          </a:xfrm>
          <a:prstGeom prst="rect">
            <a:avLst/>
          </a:prstGeom>
          <a:noFill/>
          <a:ln>
            <a:noFill/>
          </a:ln>
        </p:spPr>
      </p:pic>
      <p:pic>
        <p:nvPicPr>
          <p:cNvPr id="182" name="Google Shape;182;p3"/>
          <p:cNvPicPr preferRelativeResize="0"/>
          <p:nvPr/>
        </p:nvPicPr>
        <p:blipFill rotWithShape="1">
          <a:blip r:embed="rId6">
            <a:alphaModFix/>
          </a:blip>
          <a:srcRect/>
          <a:stretch/>
        </p:blipFill>
        <p:spPr>
          <a:xfrm>
            <a:off x="7637851" y="4522047"/>
            <a:ext cx="1878825" cy="1404000"/>
          </a:xfrm>
          <a:prstGeom prst="rect">
            <a:avLst/>
          </a:prstGeom>
          <a:noFill/>
          <a:ln>
            <a:noFill/>
          </a:ln>
        </p:spPr>
      </p:pic>
      <p:pic>
        <p:nvPicPr>
          <p:cNvPr id="183" name="Google Shape;183;p3"/>
          <p:cNvPicPr preferRelativeResize="0"/>
          <p:nvPr/>
        </p:nvPicPr>
        <p:blipFill rotWithShape="1">
          <a:blip r:embed="rId7">
            <a:alphaModFix/>
          </a:blip>
          <a:srcRect/>
          <a:stretch/>
        </p:blipFill>
        <p:spPr>
          <a:xfrm>
            <a:off x="7637851" y="1378553"/>
            <a:ext cx="1873716" cy="140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2"/>
              </a:buClr>
              <a:buSzPts val="3100"/>
              <a:buFont typeface="EB Garamond"/>
              <a:buNone/>
            </a:pPr>
            <a:r>
              <a:rPr lang="nl-NL" sz="3100">
                <a:latin typeface="EB Garamond"/>
                <a:ea typeface="EB Garamond"/>
                <a:cs typeface="EB Garamond"/>
                <a:sym typeface="EB Garamond"/>
              </a:rPr>
              <a:t>Het project: achtergronden en visie</a:t>
            </a:r>
            <a:endParaRPr sz="3100"/>
          </a:p>
        </p:txBody>
      </p:sp>
      <p:sp>
        <p:nvSpPr>
          <p:cNvPr id="190" name="Google Shape;190;p4"/>
          <p:cNvSpPr txBox="1">
            <a:spLocks noGrp="1"/>
          </p:cNvSpPr>
          <p:nvPr>
            <p:ph type="body" idx="1"/>
          </p:nvPr>
        </p:nvSpPr>
        <p:spPr>
          <a:xfrm>
            <a:off x="404662" y="1252836"/>
            <a:ext cx="5593347" cy="4795836"/>
          </a:xfrm>
          <a:prstGeom prst="rect">
            <a:avLst/>
          </a:prstGeom>
          <a:noFill/>
          <a:ln>
            <a:noFill/>
          </a:ln>
        </p:spPr>
        <p:txBody>
          <a:bodyPr spcFirstLastPara="1" wrap="square" lIns="0" tIns="0" rIns="0" bIns="0" anchor="t" anchorCtr="0">
            <a:normAutofit/>
          </a:bodyPr>
          <a:lstStyle/>
          <a:p>
            <a:pPr marL="285750" lvl="3" indent="-285750" algn="l" rtl="0">
              <a:lnSpc>
                <a:spcPct val="90000"/>
              </a:lnSpc>
              <a:spcBef>
                <a:spcPts val="0"/>
              </a:spcBef>
              <a:spcAft>
                <a:spcPts val="0"/>
              </a:spcAft>
              <a:buClr>
                <a:schemeClr val="lt2"/>
              </a:buClr>
              <a:buSzPts val="1800"/>
              <a:buChar char="•"/>
            </a:pPr>
            <a:r>
              <a:rPr lang="nl-NL" b="0">
                <a:latin typeface="EB Garamond"/>
                <a:ea typeface="EB Garamond"/>
                <a:cs typeface="EB Garamond"/>
                <a:sym typeface="EB Garamond"/>
              </a:rPr>
              <a:t>Evelien Bracke (UGent)</a:t>
            </a:r>
            <a:endParaRPr/>
          </a:p>
          <a:p>
            <a:pPr marL="285750" lvl="3" indent="-285750" algn="l" rtl="0">
              <a:lnSpc>
                <a:spcPct val="90000"/>
              </a:lnSpc>
              <a:spcBef>
                <a:spcPts val="1200"/>
              </a:spcBef>
              <a:spcAft>
                <a:spcPts val="0"/>
              </a:spcAft>
              <a:buClr>
                <a:schemeClr val="lt2"/>
              </a:buClr>
              <a:buSzPts val="1800"/>
              <a:buChar char="•"/>
            </a:pPr>
            <a:r>
              <a:rPr lang="nl-NL" b="0">
                <a:latin typeface="EB Garamond"/>
                <a:ea typeface="EB Garamond"/>
                <a:cs typeface="EB Garamond"/>
                <a:sym typeface="EB Garamond"/>
              </a:rPr>
              <a:t>Beperkte toegang door </a:t>
            </a:r>
            <a:endParaRPr b="0"/>
          </a:p>
          <a:p>
            <a:pPr marL="0" lvl="3" indent="0" algn="l" rtl="0">
              <a:lnSpc>
                <a:spcPct val="90000"/>
              </a:lnSpc>
              <a:spcBef>
                <a:spcPts val="1200"/>
              </a:spcBef>
              <a:spcAft>
                <a:spcPts val="0"/>
              </a:spcAft>
              <a:buClr>
                <a:schemeClr val="lt2"/>
              </a:buClr>
              <a:buSzPts val="1800"/>
              <a:buNone/>
            </a:pPr>
            <a:r>
              <a:rPr lang="nl-NL" b="0">
                <a:latin typeface="EB Garamond"/>
                <a:ea typeface="EB Garamond"/>
                <a:cs typeface="EB Garamond"/>
                <a:sym typeface="EB Garamond"/>
              </a:rPr>
              <a:t>     - armoede </a:t>
            </a:r>
            <a:endParaRPr/>
          </a:p>
          <a:p>
            <a:pPr marL="0" lvl="3" indent="0" algn="l" rtl="0">
              <a:lnSpc>
                <a:spcPct val="90000"/>
              </a:lnSpc>
              <a:spcBef>
                <a:spcPts val="1200"/>
              </a:spcBef>
              <a:spcAft>
                <a:spcPts val="0"/>
              </a:spcAft>
              <a:buClr>
                <a:schemeClr val="lt2"/>
              </a:buClr>
              <a:buSzPts val="1800"/>
              <a:buNone/>
            </a:pPr>
            <a:r>
              <a:rPr lang="nl-NL" b="0">
                <a:latin typeface="EB Garamond"/>
                <a:ea typeface="EB Garamond"/>
                <a:cs typeface="EB Garamond"/>
                <a:sym typeface="EB Garamond"/>
              </a:rPr>
              <a:t>     - migratieachtergrond </a:t>
            </a:r>
            <a:endParaRPr/>
          </a:p>
          <a:p>
            <a:pPr marL="285750" lvl="3" indent="-285750" algn="l" rtl="0">
              <a:lnSpc>
                <a:spcPct val="90000"/>
              </a:lnSpc>
              <a:spcBef>
                <a:spcPts val="1200"/>
              </a:spcBef>
              <a:spcAft>
                <a:spcPts val="0"/>
              </a:spcAft>
              <a:buClr>
                <a:schemeClr val="lt2"/>
              </a:buClr>
              <a:buSzPts val="1800"/>
              <a:buChar char="•"/>
            </a:pPr>
            <a:r>
              <a:rPr lang="nl-NL" b="0">
                <a:latin typeface="EB Garamond"/>
                <a:ea typeface="EB Garamond"/>
                <a:cs typeface="EB Garamond"/>
                <a:sym typeface="EB Garamond"/>
              </a:rPr>
              <a:t>Kennismaking met Oudheid op speelse wijze</a:t>
            </a:r>
            <a:endParaRPr b="0"/>
          </a:p>
          <a:p>
            <a:pPr marL="285750" lvl="3" indent="-285750" algn="l" rtl="0">
              <a:lnSpc>
                <a:spcPct val="90000"/>
              </a:lnSpc>
              <a:spcBef>
                <a:spcPts val="1200"/>
              </a:spcBef>
              <a:spcAft>
                <a:spcPts val="0"/>
              </a:spcAft>
              <a:buClr>
                <a:schemeClr val="lt2"/>
              </a:buClr>
              <a:buSzPts val="1800"/>
              <a:buFont typeface="Arial"/>
              <a:buChar char="•"/>
            </a:pPr>
            <a:r>
              <a:rPr lang="nl-NL" b="0">
                <a:latin typeface="EB Garamond"/>
                <a:ea typeface="EB Garamond"/>
                <a:cs typeface="EB Garamond"/>
                <a:sym typeface="EB Garamond"/>
              </a:rPr>
              <a:t>Geen gymnasiumvoorlichting, maar ontdekken van plezier in Grieks en Griekse cultuur</a:t>
            </a:r>
            <a:endParaRPr b="0"/>
          </a:p>
          <a:p>
            <a:pPr marL="285750" lvl="3" indent="-171450" algn="l" rtl="0">
              <a:lnSpc>
                <a:spcPct val="90000"/>
              </a:lnSpc>
              <a:spcBef>
                <a:spcPts val="1200"/>
              </a:spcBef>
              <a:spcAft>
                <a:spcPts val="0"/>
              </a:spcAft>
              <a:buClr>
                <a:schemeClr val="lt2"/>
              </a:buClr>
              <a:buSzPts val="1800"/>
              <a:buNone/>
            </a:pPr>
            <a:endParaRPr b="0"/>
          </a:p>
          <a:p>
            <a:pPr marL="0" lvl="3" indent="0" algn="l" rtl="0">
              <a:lnSpc>
                <a:spcPct val="90000"/>
              </a:lnSpc>
              <a:spcBef>
                <a:spcPts val="1200"/>
              </a:spcBef>
              <a:spcAft>
                <a:spcPts val="0"/>
              </a:spcAft>
              <a:buClr>
                <a:srgbClr val="8592BC"/>
              </a:buClr>
              <a:buSzPts val="2400"/>
              <a:buNone/>
            </a:pPr>
            <a:r>
              <a:rPr lang="nl-NL" sz="2400" b="0" i="1">
                <a:solidFill>
                  <a:srgbClr val="8592BC"/>
                </a:solidFill>
                <a:latin typeface="Arial"/>
                <a:ea typeface="Arial"/>
                <a:cs typeface="Arial"/>
                <a:sym typeface="Arial"/>
              </a:rPr>
              <a:t>‘Het doel van elke les is om het taalkundig en academisch zelfvertrouwen van leerlingen te versterken.’</a:t>
            </a:r>
            <a:endParaRPr sz="2400" i="1">
              <a:solidFill>
                <a:srgbClr val="8592BC"/>
              </a:solidFill>
            </a:endParaRPr>
          </a:p>
          <a:p>
            <a:pPr marL="285750" lvl="3" indent="-158750" algn="l" rtl="0">
              <a:lnSpc>
                <a:spcPct val="90000"/>
              </a:lnSpc>
              <a:spcBef>
                <a:spcPts val="1200"/>
              </a:spcBef>
              <a:spcAft>
                <a:spcPts val="0"/>
              </a:spcAft>
              <a:buClr>
                <a:schemeClr val="lt2"/>
              </a:buClr>
              <a:buSzPts val="2000"/>
              <a:buNone/>
            </a:pPr>
            <a:endParaRPr sz="2000"/>
          </a:p>
          <a:p>
            <a:pPr marL="285750" lvl="3" indent="-285750" algn="l" rtl="0">
              <a:lnSpc>
                <a:spcPct val="90000"/>
              </a:lnSpc>
              <a:spcBef>
                <a:spcPts val="1200"/>
              </a:spcBef>
              <a:spcAft>
                <a:spcPts val="0"/>
              </a:spcAft>
              <a:buClr>
                <a:schemeClr val="lt2"/>
              </a:buClr>
              <a:buSzPts val="1800"/>
              <a:buNone/>
            </a:pPr>
            <a:endParaRPr/>
          </a:p>
          <a:p>
            <a:pPr marL="180975" lvl="0" indent="-66675" algn="l" rtl="0">
              <a:lnSpc>
                <a:spcPct val="90000"/>
              </a:lnSpc>
              <a:spcBef>
                <a:spcPts val="1200"/>
              </a:spcBef>
              <a:spcAft>
                <a:spcPts val="0"/>
              </a:spcAft>
              <a:buSzPts val="1800"/>
              <a:buNone/>
            </a:pPr>
            <a:endParaRPr/>
          </a:p>
        </p:txBody>
      </p:sp>
      <p:pic>
        <p:nvPicPr>
          <p:cNvPr id="191" name="Google Shape;191;p4" descr="Afbeelding met persoon, groep, poseren, binnen&#10;&#10;Automatisch gegenereerde beschrijving"/>
          <p:cNvPicPr preferRelativeResize="0">
            <a:picLocks noGrp="1"/>
          </p:cNvPicPr>
          <p:nvPr>
            <p:ph type="pic" idx="2"/>
          </p:nvPr>
        </p:nvPicPr>
        <p:blipFill rotWithShape="1">
          <a:blip r:embed="rId3">
            <a:alphaModFix/>
          </a:blip>
          <a:srcRect l="8222" r="4314" b="-1"/>
          <a:stretch/>
        </p:blipFill>
        <p:spPr>
          <a:xfrm>
            <a:off x="6200775" y="1252538"/>
            <a:ext cx="5592763" cy="4795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Het project: de medewerkers</a:t>
            </a:r>
            <a:endParaRPr/>
          </a:p>
        </p:txBody>
      </p:sp>
      <p:sp>
        <p:nvSpPr>
          <p:cNvPr id="198" name="Google Shape;198;p5"/>
          <p:cNvSpPr txBox="1">
            <a:spLocks noGrp="1"/>
          </p:cNvSpPr>
          <p:nvPr>
            <p:ph type="body" idx="1"/>
          </p:nvPr>
        </p:nvSpPr>
        <p:spPr>
          <a:xfrm>
            <a:off x="4946899" y="1252539"/>
            <a:ext cx="6846640" cy="479583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nl-NL" sz="2000"/>
              <a:t>Grote stage:</a:t>
            </a:r>
            <a:endParaRPr/>
          </a:p>
          <a:p>
            <a:pPr marL="361950" lvl="0" indent="-361950" algn="l" rtl="0">
              <a:lnSpc>
                <a:spcPct val="100000"/>
              </a:lnSpc>
              <a:spcBef>
                <a:spcPts val="0"/>
              </a:spcBef>
              <a:spcAft>
                <a:spcPts val="0"/>
              </a:spcAft>
              <a:buSzPts val="1600"/>
              <a:buFont typeface="Arial"/>
              <a:buChar char="•"/>
            </a:pPr>
            <a:r>
              <a:rPr lang="nl-NL" sz="1600"/>
              <a:t>Corine van den Bergh (UL)</a:t>
            </a:r>
            <a:endParaRPr/>
          </a:p>
          <a:p>
            <a:pPr marL="361950" lvl="0" indent="-361950" algn="l" rtl="0">
              <a:lnSpc>
                <a:spcPct val="100000"/>
              </a:lnSpc>
              <a:spcBef>
                <a:spcPts val="0"/>
              </a:spcBef>
              <a:spcAft>
                <a:spcPts val="0"/>
              </a:spcAft>
              <a:buSzPts val="1600"/>
              <a:buFont typeface="Arial"/>
              <a:buChar char="•"/>
            </a:pPr>
            <a:r>
              <a:rPr lang="nl-NL" sz="1600"/>
              <a:t>Willemijn Fortuin (UL)</a:t>
            </a:r>
            <a:endParaRPr/>
          </a:p>
          <a:p>
            <a:pPr marL="361950" lvl="0" indent="-361950" algn="l" rtl="0">
              <a:lnSpc>
                <a:spcPct val="100000"/>
              </a:lnSpc>
              <a:spcBef>
                <a:spcPts val="0"/>
              </a:spcBef>
              <a:spcAft>
                <a:spcPts val="0"/>
              </a:spcAft>
              <a:buSzPts val="1600"/>
              <a:buFont typeface="Arial"/>
              <a:buChar char="•"/>
            </a:pPr>
            <a:r>
              <a:rPr lang="nl-NL" sz="1600"/>
              <a:t>Meike Rozenbrand (UL)</a:t>
            </a:r>
            <a:endParaRPr/>
          </a:p>
          <a:p>
            <a:pPr marL="0" marR="0" lvl="0" indent="0" algn="l" rtl="0">
              <a:lnSpc>
                <a:spcPct val="100000"/>
              </a:lnSpc>
              <a:spcBef>
                <a:spcPts val="0"/>
              </a:spcBef>
              <a:spcAft>
                <a:spcPts val="0"/>
              </a:spcAft>
              <a:buClr>
                <a:srgbClr val="0C2577"/>
              </a:buClr>
              <a:buSzPts val="2000"/>
              <a:buFont typeface="Georgia"/>
              <a:buNone/>
            </a:pPr>
            <a:endParaRPr sz="2000">
              <a:solidFill>
                <a:srgbClr val="0C2577"/>
              </a:solidFill>
            </a:endParaRPr>
          </a:p>
          <a:p>
            <a:pPr marL="0" marR="0" lvl="0" indent="0" algn="l" rtl="0">
              <a:lnSpc>
                <a:spcPct val="100000"/>
              </a:lnSpc>
              <a:spcBef>
                <a:spcPts val="0"/>
              </a:spcBef>
              <a:spcAft>
                <a:spcPts val="0"/>
              </a:spcAft>
              <a:buClr>
                <a:srgbClr val="0C2577"/>
              </a:buClr>
              <a:buSzPts val="2000"/>
              <a:buFont typeface="Georgia"/>
              <a:buNone/>
            </a:pPr>
            <a:r>
              <a:rPr lang="nl-NL" sz="2000">
                <a:solidFill>
                  <a:srgbClr val="0C2577"/>
                </a:solidFill>
              </a:rPr>
              <a:t>Kleine s</a:t>
            </a:r>
            <a:r>
              <a:rPr lang="nl-NL" sz="2000" b="0" i="0" u="none" strike="noStrike" cap="none">
                <a:solidFill>
                  <a:srgbClr val="0C2577"/>
                </a:solidFill>
              </a:rPr>
              <a:t>tage:</a:t>
            </a:r>
            <a:endParaRPr/>
          </a:p>
          <a:p>
            <a:pPr marL="361950" lvl="0" indent="-361950" algn="l" rtl="0">
              <a:lnSpc>
                <a:spcPct val="100000"/>
              </a:lnSpc>
              <a:spcBef>
                <a:spcPts val="0"/>
              </a:spcBef>
              <a:spcAft>
                <a:spcPts val="0"/>
              </a:spcAft>
              <a:buSzPts val="1600"/>
              <a:buFont typeface="Arial"/>
              <a:buChar char="•"/>
            </a:pPr>
            <a:r>
              <a:rPr lang="nl-NL" sz="1600"/>
              <a:t>Arthur Declercq Roelstraete (UGent)</a:t>
            </a:r>
            <a:endParaRPr/>
          </a:p>
          <a:p>
            <a:pPr marL="361950" lvl="0" indent="-361950" algn="l" rtl="0">
              <a:lnSpc>
                <a:spcPct val="100000"/>
              </a:lnSpc>
              <a:spcBef>
                <a:spcPts val="0"/>
              </a:spcBef>
              <a:spcAft>
                <a:spcPts val="0"/>
              </a:spcAft>
              <a:buSzPts val="1600"/>
              <a:buFont typeface="Arial"/>
              <a:buChar char="•"/>
            </a:pPr>
            <a:r>
              <a:rPr lang="nl-NL" sz="1600"/>
              <a:t>Aniek Vink (UL)</a:t>
            </a:r>
            <a:endParaRPr/>
          </a:p>
          <a:p>
            <a:pPr marL="361950" lvl="0" indent="-361950" algn="l" rtl="0">
              <a:lnSpc>
                <a:spcPct val="100000"/>
              </a:lnSpc>
              <a:spcBef>
                <a:spcPts val="0"/>
              </a:spcBef>
              <a:spcAft>
                <a:spcPts val="0"/>
              </a:spcAft>
              <a:buSzPts val="1600"/>
              <a:buFont typeface="Arial"/>
              <a:buChar char="•"/>
            </a:pPr>
            <a:r>
              <a:rPr lang="nl-NL" sz="1600"/>
              <a:t>Esther Faassen (UL)</a:t>
            </a:r>
            <a:endParaRPr/>
          </a:p>
          <a:p>
            <a:pPr marL="361950" lvl="0" indent="-361950" algn="l" rtl="0">
              <a:lnSpc>
                <a:spcPct val="100000"/>
              </a:lnSpc>
              <a:spcBef>
                <a:spcPts val="0"/>
              </a:spcBef>
              <a:spcAft>
                <a:spcPts val="0"/>
              </a:spcAft>
              <a:buSzPts val="1600"/>
              <a:buFont typeface="Arial"/>
              <a:buChar char="•"/>
            </a:pPr>
            <a:r>
              <a:rPr lang="nl-NL" sz="1600"/>
              <a:t>Eva Dinet (UGent)</a:t>
            </a:r>
            <a:endParaRPr/>
          </a:p>
          <a:p>
            <a:pPr marL="0" lvl="0" indent="0" algn="l" rtl="0">
              <a:lnSpc>
                <a:spcPct val="100000"/>
              </a:lnSpc>
              <a:spcBef>
                <a:spcPts val="0"/>
              </a:spcBef>
              <a:spcAft>
                <a:spcPts val="0"/>
              </a:spcAft>
              <a:buSzPts val="2000"/>
              <a:buNone/>
            </a:pPr>
            <a:endParaRPr sz="2000" b="0" i="0" u="none" strike="noStrike" cap="none">
              <a:solidFill>
                <a:srgbClr val="0C2577"/>
              </a:solidFill>
            </a:endParaRPr>
          </a:p>
          <a:p>
            <a:pPr marL="0" lvl="0" indent="0" algn="l" rtl="0">
              <a:lnSpc>
                <a:spcPct val="100000"/>
              </a:lnSpc>
              <a:spcBef>
                <a:spcPts val="0"/>
              </a:spcBef>
              <a:spcAft>
                <a:spcPts val="0"/>
              </a:spcAft>
              <a:buSzPts val="2000"/>
              <a:buNone/>
            </a:pPr>
            <a:r>
              <a:rPr lang="nl-NL" sz="2000" b="0" i="0" u="none" strike="noStrike" cap="none">
                <a:solidFill>
                  <a:srgbClr val="0C2577"/>
                </a:solidFill>
              </a:rPr>
              <a:t>Auxilia</a:t>
            </a:r>
            <a:endParaRPr/>
          </a:p>
          <a:p>
            <a:pPr marL="285750" lvl="0" indent="-285750" algn="l" rtl="0">
              <a:lnSpc>
                <a:spcPct val="100000"/>
              </a:lnSpc>
              <a:spcBef>
                <a:spcPts val="0"/>
              </a:spcBef>
              <a:spcAft>
                <a:spcPts val="0"/>
              </a:spcAft>
              <a:buSzPts val="1600"/>
              <a:buFont typeface="Arial"/>
              <a:buChar char="•"/>
            </a:pPr>
            <a:r>
              <a:rPr lang="nl-NL" sz="1600">
                <a:solidFill>
                  <a:srgbClr val="0C2577"/>
                </a:solidFill>
              </a:rPr>
              <a:t>Arjan Nijk</a:t>
            </a:r>
            <a:endParaRPr/>
          </a:p>
          <a:p>
            <a:pPr marL="285750" lvl="0" indent="-285750" algn="l" rtl="0">
              <a:lnSpc>
                <a:spcPct val="100000"/>
              </a:lnSpc>
              <a:spcBef>
                <a:spcPts val="0"/>
              </a:spcBef>
              <a:spcAft>
                <a:spcPts val="0"/>
              </a:spcAft>
              <a:buSzPts val="1600"/>
              <a:buFont typeface="Arial"/>
              <a:buChar char="•"/>
            </a:pPr>
            <a:r>
              <a:rPr lang="nl-NL" sz="1600"/>
              <a:t>Marianne Bakker</a:t>
            </a:r>
            <a:endParaRPr/>
          </a:p>
          <a:p>
            <a:pPr marL="0" lvl="0" indent="0" algn="l" rtl="0">
              <a:lnSpc>
                <a:spcPct val="100000"/>
              </a:lnSpc>
              <a:spcBef>
                <a:spcPts val="0"/>
              </a:spcBef>
              <a:spcAft>
                <a:spcPts val="0"/>
              </a:spcAft>
              <a:buSzPts val="2000"/>
              <a:buNone/>
            </a:pPr>
            <a:endParaRPr sz="2000"/>
          </a:p>
          <a:p>
            <a:pPr marL="0" lvl="0" indent="0" algn="l" rtl="0">
              <a:lnSpc>
                <a:spcPct val="100000"/>
              </a:lnSpc>
              <a:spcBef>
                <a:spcPts val="0"/>
              </a:spcBef>
              <a:spcAft>
                <a:spcPts val="0"/>
              </a:spcAft>
              <a:buSzPts val="2000"/>
              <a:buNone/>
            </a:pPr>
            <a:r>
              <a:rPr lang="nl-NL" sz="2000"/>
              <a:t>Begeleiding</a:t>
            </a:r>
            <a:endParaRPr/>
          </a:p>
          <a:p>
            <a:pPr marL="0" lvl="0" indent="0" algn="l" rtl="0">
              <a:lnSpc>
                <a:spcPct val="100000"/>
              </a:lnSpc>
              <a:spcBef>
                <a:spcPts val="0"/>
              </a:spcBef>
              <a:spcAft>
                <a:spcPts val="0"/>
              </a:spcAft>
              <a:buSzPts val="1600"/>
              <a:buNone/>
            </a:pPr>
            <a:r>
              <a:rPr lang="nl-NL" sz="1600"/>
              <a:t>Timo Epping (RMO); Vera van de Ven (RMO);</a:t>
            </a:r>
            <a:br>
              <a:rPr lang="nl-NL" sz="1600"/>
            </a:br>
            <a:r>
              <a:rPr lang="nl-NL" sz="1600"/>
              <a:t>Eveline ten Bracke (UGent); Tazuko van Berkel (UL); Suzanne Adema (UL)</a:t>
            </a:r>
            <a:endParaRPr sz="2000"/>
          </a:p>
        </p:txBody>
      </p:sp>
      <p:sp>
        <p:nvSpPr>
          <p:cNvPr id="199" name="Google Shape;199;p5"/>
          <p:cNvSpPr/>
          <p:nvPr/>
        </p:nvSpPr>
        <p:spPr>
          <a:xfrm>
            <a:off x="404662" y="1222378"/>
            <a:ext cx="4339905" cy="4795836"/>
          </a:xfrm>
          <a:prstGeom prst="rect">
            <a:avLst/>
          </a:prstGeom>
          <a:solidFill>
            <a:srgbClr val="1A8CDA"/>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200" name="Google Shape;200;p5"/>
          <p:cNvPicPr preferRelativeResize="0"/>
          <p:nvPr/>
        </p:nvPicPr>
        <p:blipFill rotWithShape="1">
          <a:blip r:embed="rId3">
            <a:alphaModFix/>
          </a:blip>
          <a:srcRect/>
          <a:stretch/>
        </p:blipFill>
        <p:spPr>
          <a:xfrm>
            <a:off x="2749327" y="1348392"/>
            <a:ext cx="1872000" cy="1404000"/>
          </a:xfrm>
          <a:prstGeom prst="rect">
            <a:avLst/>
          </a:prstGeom>
          <a:noFill/>
          <a:ln>
            <a:noFill/>
          </a:ln>
        </p:spPr>
      </p:pic>
      <p:pic>
        <p:nvPicPr>
          <p:cNvPr id="201" name="Google Shape;201;p5"/>
          <p:cNvPicPr preferRelativeResize="0"/>
          <p:nvPr/>
        </p:nvPicPr>
        <p:blipFill rotWithShape="1">
          <a:blip r:embed="rId4">
            <a:alphaModFix/>
          </a:blip>
          <a:srcRect/>
          <a:stretch/>
        </p:blipFill>
        <p:spPr>
          <a:xfrm>
            <a:off x="1275076" y="2851074"/>
            <a:ext cx="2676306" cy="1504028"/>
          </a:xfrm>
          <a:prstGeom prst="rect">
            <a:avLst/>
          </a:prstGeom>
          <a:noFill/>
          <a:ln>
            <a:noFill/>
          </a:ln>
        </p:spPr>
      </p:pic>
      <p:pic>
        <p:nvPicPr>
          <p:cNvPr id="202" name="Google Shape;202;p5"/>
          <p:cNvPicPr preferRelativeResize="0"/>
          <p:nvPr/>
        </p:nvPicPr>
        <p:blipFill rotWithShape="1">
          <a:blip r:embed="rId5">
            <a:alphaModFix/>
          </a:blip>
          <a:srcRect/>
          <a:stretch/>
        </p:blipFill>
        <p:spPr>
          <a:xfrm>
            <a:off x="2749327" y="4491886"/>
            <a:ext cx="1872000" cy="1404000"/>
          </a:xfrm>
          <a:prstGeom prst="rect">
            <a:avLst/>
          </a:prstGeom>
          <a:noFill/>
          <a:ln>
            <a:noFill/>
          </a:ln>
        </p:spPr>
      </p:pic>
      <p:pic>
        <p:nvPicPr>
          <p:cNvPr id="203" name="Google Shape;203;p5"/>
          <p:cNvPicPr preferRelativeResize="0"/>
          <p:nvPr/>
        </p:nvPicPr>
        <p:blipFill rotWithShape="1">
          <a:blip r:embed="rId6">
            <a:alphaModFix/>
          </a:blip>
          <a:srcRect/>
          <a:stretch/>
        </p:blipFill>
        <p:spPr>
          <a:xfrm>
            <a:off x="588879" y="4491886"/>
            <a:ext cx="1878825" cy="1404000"/>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588879" y="1348392"/>
            <a:ext cx="1873716" cy="140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Het project: de lessen</a:t>
            </a:r>
            <a:endParaRPr/>
          </a:p>
        </p:txBody>
      </p:sp>
      <p:pic>
        <p:nvPicPr>
          <p:cNvPr id="211" name="Google Shape;211;p6" descr="Afbeelding met tekst&#10;&#10;Automatisch gegenereerde beschrijving"/>
          <p:cNvPicPr preferRelativeResize="0">
            <a:picLocks noGrp="1"/>
          </p:cNvPicPr>
          <p:nvPr>
            <p:ph type="pic" idx="2"/>
          </p:nvPr>
        </p:nvPicPr>
        <p:blipFill rotWithShape="1">
          <a:blip r:embed="rId3">
            <a:alphaModFix/>
          </a:blip>
          <a:srcRect l="1616" r="1615"/>
          <a:stretch/>
        </p:blipFill>
        <p:spPr>
          <a:xfrm>
            <a:off x="7279639" y="3998613"/>
            <a:ext cx="1852703" cy="1589687"/>
          </a:xfrm>
          <a:prstGeom prst="rect">
            <a:avLst/>
          </a:prstGeom>
          <a:solidFill>
            <a:srgbClr val="E5E8F1"/>
          </a:solidFill>
          <a:ln>
            <a:noFill/>
          </a:ln>
        </p:spPr>
      </p:pic>
      <p:pic>
        <p:nvPicPr>
          <p:cNvPr id="212" name="Google Shape;212;p6"/>
          <p:cNvPicPr preferRelativeResize="0"/>
          <p:nvPr/>
        </p:nvPicPr>
        <p:blipFill rotWithShape="1">
          <a:blip r:embed="rId4">
            <a:alphaModFix/>
          </a:blip>
          <a:srcRect/>
          <a:stretch/>
        </p:blipFill>
        <p:spPr>
          <a:xfrm>
            <a:off x="9429181" y="3837137"/>
            <a:ext cx="1999666" cy="1685387"/>
          </a:xfrm>
          <a:prstGeom prst="rect">
            <a:avLst/>
          </a:prstGeom>
          <a:noFill/>
          <a:ln>
            <a:noFill/>
          </a:ln>
        </p:spPr>
      </p:pic>
      <p:pic>
        <p:nvPicPr>
          <p:cNvPr id="213" name="Google Shape;213;p6" descr="Afbeelding met munt, medaillon, doos&#10;&#10;Automatisch gegenereerde beschrijving"/>
          <p:cNvPicPr preferRelativeResize="0"/>
          <p:nvPr/>
        </p:nvPicPr>
        <p:blipFill rotWithShape="1">
          <a:blip r:embed="rId5">
            <a:alphaModFix/>
          </a:blip>
          <a:srcRect/>
          <a:stretch/>
        </p:blipFill>
        <p:spPr>
          <a:xfrm>
            <a:off x="619697" y="3722434"/>
            <a:ext cx="1781424" cy="1914792"/>
          </a:xfrm>
          <a:prstGeom prst="rect">
            <a:avLst/>
          </a:prstGeom>
          <a:noFill/>
          <a:ln>
            <a:noFill/>
          </a:ln>
        </p:spPr>
      </p:pic>
      <p:pic>
        <p:nvPicPr>
          <p:cNvPr id="214" name="Google Shape;214;p6"/>
          <p:cNvPicPr preferRelativeResize="0"/>
          <p:nvPr/>
        </p:nvPicPr>
        <p:blipFill rotWithShape="1">
          <a:blip r:embed="rId6">
            <a:alphaModFix/>
          </a:blip>
          <a:srcRect/>
          <a:stretch/>
        </p:blipFill>
        <p:spPr>
          <a:xfrm>
            <a:off x="2757609" y="3717670"/>
            <a:ext cx="1590897" cy="1924319"/>
          </a:xfrm>
          <a:prstGeom prst="rect">
            <a:avLst/>
          </a:prstGeom>
          <a:noFill/>
          <a:ln>
            <a:noFill/>
          </a:ln>
        </p:spPr>
      </p:pic>
      <p:pic>
        <p:nvPicPr>
          <p:cNvPr id="215" name="Google Shape;215;p6" descr="Afbeelding met donker&#10;&#10;Automatisch gegenereerde beschrijving"/>
          <p:cNvPicPr preferRelativeResize="0"/>
          <p:nvPr/>
        </p:nvPicPr>
        <p:blipFill rotWithShape="1">
          <a:blip r:embed="rId7">
            <a:alphaModFix/>
          </a:blip>
          <a:srcRect/>
          <a:stretch/>
        </p:blipFill>
        <p:spPr>
          <a:xfrm>
            <a:off x="4692134" y="3866032"/>
            <a:ext cx="2238687" cy="1857634"/>
          </a:xfrm>
          <a:prstGeom prst="rect">
            <a:avLst/>
          </a:prstGeom>
          <a:noFill/>
          <a:ln>
            <a:noFill/>
          </a:ln>
        </p:spPr>
      </p:pic>
      <p:sp>
        <p:nvSpPr>
          <p:cNvPr id="216" name="Google Shape;216;p6"/>
          <p:cNvSpPr txBox="1">
            <a:spLocks noGrp="1"/>
          </p:cNvSpPr>
          <p:nvPr>
            <p:ph type="body" idx="1"/>
          </p:nvPr>
        </p:nvSpPr>
        <p:spPr>
          <a:xfrm>
            <a:off x="7755359" y="1329580"/>
            <a:ext cx="3822305" cy="2176164"/>
          </a:xfrm>
          <a:prstGeom prst="rect">
            <a:avLst/>
          </a:prstGeom>
          <a:noFill/>
          <a:ln>
            <a:noFill/>
          </a:ln>
        </p:spPr>
        <p:txBody>
          <a:bodyPr spcFirstLastPara="1" wrap="square" lIns="0" tIns="0" rIns="0" bIns="0" anchor="t" anchorCtr="0">
            <a:normAutofit/>
          </a:bodyPr>
          <a:lstStyle/>
          <a:p>
            <a:pPr marL="180975" lvl="0" indent="-180975" algn="l" rtl="0">
              <a:lnSpc>
                <a:spcPct val="90000"/>
              </a:lnSpc>
              <a:spcBef>
                <a:spcPts val="0"/>
              </a:spcBef>
              <a:spcAft>
                <a:spcPts val="0"/>
              </a:spcAft>
              <a:buSzPts val="1800"/>
              <a:buChar char="•"/>
            </a:pPr>
            <a:r>
              <a:rPr lang="nl-NL"/>
              <a:t>Les 1: Hades en Persephone </a:t>
            </a:r>
            <a:endParaRPr/>
          </a:p>
          <a:p>
            <a:pPr marL="180975" lvl="0" indent="-180975" algn="l" rtl="0">
              <a:lnSpc>
                <a:spcPct val="90000"/>
              </a:lnSpc>
              <a:spcBef>
                <a:spcPts val="1200"/>
              </a:spcBef>
              <a:spcAft>
                <a:spcPts val="0"/>
              </a:spcAft>
              <a:buSzPts val="1800"/>
              <a:buChar char="•"/>
            </a:pPr>
            <a:r>
              <a:rPr lang="nl-NL"/>
              <a:t>Les 2: Muzikale Mythe </a:t>
            </a:r>
            <a:endParaRPr/>
          </a:p>
          <a:p>
            <a:pPr marL="180975" lvl="0" indent="-180975" algn="l" rtl="0">
              <a:lnSpc>
                <a:spcPct val="90000"/>
              </a:lnSpc>
              <a:spcBef>
                <a:spcPts val="1200"/>
              </a:spcBef>
              <a:spcAft>
                <a:spcPts val="0"/>
              </a:spcAft>
              <a:buSzPts val="1800"/>
              <a:buChar char="•"/>
            </a:pPr>
            <a:r>
              <a:rPr lang="nl-NL"/>
              <a:t>Les 3: Beestenboel </a:t>
            </a:r>
            <a:endParaRPr/>
          </a:p>
          <a:p>
            <a:pPr marL="180975" lvl="0" indent="-180975" algn="l" rtl="0">
              <a:lnSpc>
                <a:spcPct val="90000"/>
              </a:lnSpc>
              <a:spcBef>
                <a:spcPts val="1200"/>
              </a:spcBef>
              <a:spcAft>
                <a:spcPts val="0"/>
              </a:spcAft>
              <a:buSzPts val="1800"/>
              <a:buChar char="•"/>
            </a:pPr>
            <a:r>
              <a:rPr lang="nl-NL"/>
              <a:t>Les 4: Scherven en Verkiezingen </a:t>
            </a:r>
            <a:endParaRPr/>
          </a:p>
          <a:p>
            <a:pPr marL="180975" lvl="0" indent="-180975" algn="l" rtl="0">
              <a:lnSpc>
                <a:spcPct val="90000"/>
              </a:lnSpc>
              <a:spcBef>
                <a:spcPts val="1200"/>
              </a:spcBef>
              <a:spcAft>
                <a:spcPts val="0"/>
              </a:spcAft>
              <a:buSzPts val="1800"/>
              <a:buChar char="•"/>
            </a:pPr>
            <a:r>
              <a:rPr lang="nl-NL"/>
              <a:t>Les 5: De Grot van Plato  </a:t>
            </a:r>
            <a:endParaRPr/>
          </a:p>
          <a:p>
            <a:pPr marL="180975" lvl="0" indent="-66675" algn="l" rtl="0">
              <a:lnSpc>
                <a:spcPct val="90000"/>
              </a:lnSpc>
              <a:spcBef>
                <a:spcPts val="1200"/>
              </a:spcBef>
              <a:spcAft>
                <a:spcPts val="0"/>
              </a:spcAft>
              <a:buSzPts val="1800"/>
              <a:buNone/>
            </a:pPr>
            <a:endParaRPr/>
          </a:p>
        </p:txBody>
      </p:sp>
      <p:sp>
        <p:nvSpPr>
          <p:cNvPr id="217" name="Google Shape;217;p6"/>
          <p:cNvSpPr txBox="1"/>
          <p:nvPr/>
        </p:nvSpPr>
        <p:spPr>
          <a:xfrm>
            <a:off x="404662" y="1231891"/>
            <a:ext cx="4978351" cy="2176164"/>
          </a:xfrm>
          <a:prstGeom prst="rect">
            <a:avLst/>
          </a:prstGeom>
          <a:noFill/>
          <a:ln>
            <a:noFill/>
          </a:ln>
        </p:spPr>
        <p:txBody>
          <a:bodyPr spcFirstLastPara="1" wrap="square" lIns="0" tIns="0" rIns="0" bIns="0" anchor="t" anchorCtr="0">
            <a:normAutofit lnSpcReduction="10000"/>
          </a:bodyPr>
          <a:lstStyle/>
          <a:p>
            <a:pPr marL="285750" marR="0" lvl="3" indent="-285750" algn="l" rtl="0">
              <a:lnSpc>
                <a:spcPct val="90000"/>
              </a:lnSpc>
              <a:spcBef>
                <a:spcPts val="0"/>
              </a:spcBef>
              <a:spcAft>
                <a:spcPts val="0"/>
              </a:spcAft>
              <a:buClr>
                <a:schemeClr val="lt2"/>
              </a:buClr>
              <a:buSzPts val="1800"/>
              <a:buFont typeface="Arial"/>
              <a:buChar char="•"/>
            </a:pPr>
            <a:r>
              <a:rPr lang="nl-NL" sz="1800" b="0" i="0" u="none" strike="noStrike" cap="none">
                <a:solidFill>
                  <a:schemeClr val="lt2"/>
                </a:solidFill>
                <a:latin typeface="EB Garamond"/>
                <a:ea typeface="EB Garamond"/>
                <a:cs typeface="EB Garamond"/>
                <a:sym typeface="EB Garamond"/>
              </a:rPr>
              <a:t>Elke les bestaat uit: </a:t>
            </a:r>
            <a:endParaRPr/>
          </a:p>
          <a:p>
            <a:pPr marL="0" marR="0" lvl="3" indent="0" algn="l" rtl="0">
              <a:lnSpc>
                <a:spcPct val="90000"/>
              </a:lnSpc>
              <a:spcBef>
                <a:spcPts val="1200"/>
              </a:spcBef>
              <a:spcAft>
                <a:spcPts val="0"/>
              </a:spcAft>
              <a:buClr>
                <a:schemeClr val="lt2"/>
              </a:buClr>
              <a:buSzPts val="1800"/>
              <a:buFont typeface="Arial"/>
              <a:buNone/>
            </a:pPr>
            <a:r>
              <a:rPr lang="nl-NL" sz="1800" b="0" i="0" u="none" strike="noStrike" cap="none">
                <a:solidFill>
                  <a:schemeClr val="lt2"/>
                </a:solidFill>
                <a:latin typeface="EB Garamond"/>
                <a:ea typeface="EB Garamond"/>
                <a:cs typeface="EB Garamond"/>
                <a:sym typeface="EB Garamond"/>
              </a:rPr>
              <a:t>	1. Een thema gekoppeld aan ‘feit en fictie’</a:t>
            </a:r>
            <a:endParaRPr/>
          </a:p>
          <a:p>
            <a:pPr marL="0" marR="0" lvl="3" indent="0" algn="l" rtl="0">
              <a:lnSpc>
                <a:spcPct val="90000"/>
              </a:lnSpc>
              <a:spcBef>
                <a:spcPts val="1200"/>
              </a:spcBef>
              <a:spcAft>
                <a:spcPts val="0"/>
              </a:spcAft>
              <a:buClr>
                <a:schemeClr val="lt2"/>
              </a:buClr>
              <a:buSzPts val="1800"/>
              <a:buFont typeface="Arial"/>
              <a:buNone/>
            </a:pPr>
            <a:r>
              <a:rPr lang="nl-NL" sz="1800" b="0" i="0" u="none" strike="noStrike" cap="none">
                <a:solidFill>
                  <a:schemeClr val="lt2"/>
                </a:solidFill>
                <a:latin typeface="EB Garamond"/>
                <a:ea typeface="EB Garamond"/>
                <a:cs typeface="EB Garamond"/>
                <a:sym typeface="EB Garamond"/>
              </a:rPr>
              <a:t>	2. Taalkundig aspect </a:t>
            </a:r>
            <a:endParaRPr/>
          </a:p>
          <a:p>
            <a:pPr marL="0" marR="0" lvl="3" indent="0" algn="l" rtl="0">
              <a:lnSpc>
                <a:spcPct val="90000"/>
              </a:lnSpc>
              <a:spcBef>
                <a:spcPts val="1200"/>
              </a:spcBef>
              <a:spcAft>
                <a:spcPts val="0"/>
              </a:spcAft>
              <a:buClr>
                <a:schemeClr val="lt2"/>
              </a:buClr>
              <a:buSzPts val="1800"/>
              <a:buFont typeface="Arial"/>
              <a:buNone/>
            </a:pPr>
            <a:r>
              <a:rPr lang="nl-NL" sz="1800" b="0" i="0" u="none" strike="noStrike" cap="none">
                <a:solidFill>
                  <a:schemeClr val="lt2"/>
                </a:solidFill>
                <a:latin typeface="EB Garamond"/>
                <a:ea typeface="EB Garamond"/>
                <a:cs typeface="EB Garamond"/>
                <a:sym typeface="EB Garamond"/>
              </a:rPr>
              <a:t>	3. Creatieve opdracht(en)</a:t>
            </a:r>
            <a:endParaRPr/>
          </a:p>
          <a:p>
            <a:pPr marL="0" marR="0" lvl="3" indent="0" algn="l" rtl="0">
              <a:lnSpc>
                <a:spcPct val="90000"/>
              </a:lnSpc>
              <a:spcBef>
                <a:spcPts val="1200"/>
              </a:spcBef>
              <a:spcAft>
                <a:spcPts val="0"/>
              </a:spcAft>
              <a:buClr>
                <a:schemeClr val="lt2"/>
              </a:buClr>
              <a:buSzPts val="1800"/>
              <a:buFont typeface="Arial"/>
              <a:buNone/>
            </a:pPr>
            <a:r>
              <a:rPr lang="nl-NL" sz="1800" b="0" i="0" u="none" strike="noStrike" cap="none">
                <a:solidFill>
                  <a:schemeClr val="lt2"/>
                </a:solidFill>
                <a:latin typeface="EB Garamond"/>
                <a:ea typeface="EB Garamond"/>
                <a:cs typeface="EB Garamond"/>
                <a:sym typeface="EB Garamond"/>
              </a:rPr>
              <a:t>	4. Object uit Rijksmuseum van Oudheden</a:t>
            </a:r>
            <a:endParaRPr/>
          </a:p>
          <a:p>
            <a:pPr marL="0" marR="0" lvl="3" indent="0" algn="l" rtl="0">
              <a:lnSpc>
                <a:spcPct val="90000"/>
              </a:lnSpc>
              <a:spcBef>
                <a:spcPts val="1200"/>
              </a:spcBef>
              <a:spcAft>
                <a:spcPts val="0"/>
              </a:spcAft>
              <a:buClr>
                <a:schemeClr val="lt2"/>
              </a:buClr>
              <a:buSzPts val="1800"/>
              <a:buFont typeface="Arial"/>
              <a:buNone/>
            </a:pPr>
            <a:r>
              <a:rPr lang="nl-NL" sz="1800" b="0" i="0" u="none" strike="noStrike" cap="none">
                <a:solidFill>
                  <a:schemeClr val="lt2"/>
                </a:solidFill>
                <a:latin typeface="EB Garamond"/>
                <a:ea typeface="EB Garamond"/>
                <a:cs typeface="EB Garamond"/>
                <a:sym typeface="EB Garamond"/>
              </a:rPr>
              <a:t>	(5. Filmpjes + lesplan (voor docent) )</a:t>
            </a:r>
            <a:endParaRPr/>
          </a:p>
          <a:p>
            <a:pPr marL="0" marR="0" lvl="3" indent="0" algn="l" rtl="0">
              <a:lnSpc>
                <a:spcPct val="90000"/>
              </a:lnSpc>
              <a:spcBef>
                <a:spcPts val="1200"/>
              </a:spcBef>
              <a:spcAft>
                <a:spcPts val="0"/>
              </a:spcAft>
              <a:buClr>
                <a:schemeClr val="lt2"/>
              </a:buClr>
              <a:buSzPts val="1800"/>
              <a:buFont typeface="Arial"/>
              <a:buNone/>
            </a:pPr>
            <a:endParaRPr sz="1800" b="1" i="0" u="none" strike="noStrike" cap="none">
              <a:solidFill>
                <a:schemeClr val="lt2"/>
              </a:solidFill>
              <a:latin typeface="Georgia"/>
              <a:ea typeface="Georgia"/>
              <a:cs typeface="Georgia"/>
              <a:sym typeface="Georgia"/>
            </a:endParaRPr>
          </a:p>
          <a:p>
            <a:pPr marL="285750" marR="0" lvl="3" indent="-285750" algn="l" rtl="0">
              <a:lnSpc>
                <a:spcPct val="90000"/>
              </a:lnSpc>
              <a:spcBef>
                <a:spcPts val="1200"/>
              </a:spcBef>
              <a:spcAft>
                <a:spcPts val="0"/>
              </a:spcAft>
              <a:buClr>
                <a:schemeClr val="lt2"/>
              </a:buClr>
              <a:buSzPts val="1800"/>
              <a:buFont typeface="Arial"/>
              <a:buNone/>
            </a:pPr>
            <a:endParaRPr sz="1800" b="1" i="0" u="none" strike="noStrike" cap="none">
              <a:solidFill>
                <a:schemeClr val="lt2"/>
              </a:solidFill>
              <a:latin typeface="EB Garamond"/>
              <a:ea typeface="EB Garamond"/>
              <a:cs typeface="EB Garamond"/>
              <a:sym typeface="EB Garamond"/>
            </a:endParaRPr>
          </a:p>
          <a:p>
            <a:pPr marL="180975" marR="0" lvl="0" indent="-66675" algn="l" rtl="0">
              <a:lnSpc>
                <a:spcPct val="90000"/>
              </a:lnSpc>
              <a:spcBef>
                <a:spcPts val="1200"/>
              </a:spcBef>
              <a:spcAft>
                <a:spcPts val="0"/>
              </a:spcAft>
              <a:buClr>
                <a:schemeClr val="lt2"/>
              </a:buClr>
              <a:buSzPts val="1800"/>
              <a:buFont typeface="Arial"/>
              <a:buNone/>
            </a:pPr>
            <a:endParaRPr sz="1800">
              <a:solidFill>
                <a:schemeClr val="lt2"/>
              </a:solidFill>
              <a:latin typeface="Georgia"/>
              <a:ea typeface="Georgia"/>
              <a:cs typeface="Georgia"/>
              <a:sym typeface="Georgia"/>
            </a:endParaRPr>
          </a:p>
        </p:txBody>
      </p:sp>
      <p:sp>
        <p:nvSpPr>
          <p:cNvPr id="218" name="Google Shape;218;p6"/>
          <p:cNvSpPr txBox="1"/>
          <p:nvPr/>
        </p:nvSpPr>
        <p:spPr>
          <a:xfrm>
            <a:off x="950602" y="5551494"/>
            <a:ext cx="102971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 dirty="0">
                <a:solidFill>
                  <a:srgbClr val="002060"/>
                </a:solidFill>
                <a:latin typeface="EB Garamond"/>
                <a:ea typeface="EB Garamond"/>
                <a:cs typeface="EB Garamond"/>
                <a:sym typeface="EB Garamond"/>
              </a:rPr>
              <a:t>Al het materiaal is te vinden op: </a:t>
            </a:r>
            <a:r>
              <a:rPr lang="nl-NL" sz="2000" dirty="0" err="1">
                <a:solidFill>
                  <a:srgbClr val="002060"/>
                </a:solidFill>
                <a:latin typeface="EB Garamond"/>
                <a:ea typeface="EB Garamond"/>
                <a:cs typeface="EB Garamond"/>
                <a:sym typeface="EB Garamond"/>
              </a:rPr>
              <a:t>https</a:t>
            </a:r>
            <a:r>
              <a:rPr lang="nl-NL" sz="2000" dirty="0">
                <a:solidFill>
                  <a:srgbClr val="002060"/>
                </a:solidFill>
                <a:latin typeface="EB Garamond"/>
                <a:ea typeface="EB Garamond"/>
                <a:cs typeface="EB Garamond"/>
                <a:sym typeface="EB Garamond"/>
              </a:rPr>
              <a:t>://</a:t>
            </a:r>
            <a:r>
              <a:rPr lang="nl-NL" sz="2000" dirty="0" err="1">
                <a:solidFill>
                  <a:srgbClr val="002060"/>
                </a:solidFill>
                <a:latin typeface="EB Garamond"/>
                <a:ea typeface="EB Garamond"/>
                <a:cs typeface="EB Garamond"/>
                <a:sym typeface="EB Garamond"/>
              </a:rPr>
              <a:t>www.weekvandeklassieken.nl</a:t>
            </a:r>
            <a:r>
              <a:rPr lang="nl-NL" sz="2000" dirty="0">
                <a:solidFill>
                  <a:srgbClr val="002060"/>
                </a:solidFill>
                <a:latin typeface="EB Garamond"/>
                <a:ea typeface="EB Garamond"/>
                <a:cs typeface="EB Garamond"/>
                <a:sym typeface="EB Garamond"/>
              </a:rPr>
              <a:t>/#/Educatie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t>Het project: tijdlijn </a:t>
            </a:r>
            <a:endParaRPr>
              <a:latin typeface="EB Garamond"/>
              <a:ea typeface="EB Garamond"/>
              <a:cs typeface="EB Garamond"/>
              <a:sym typeface="EB Garamond"/>
            </a:endParaRPr>
          </a:p>
        </p:txBody>
      </p:sp>
      <p:sp>
        <p:nvSpPr>
          <p:cNvPr id="225" name="Google Shape;225;p7"/>
          <p:cNvSpPr txBox="1">
            <a:spLocks noGrp="1"/>
          </p:cNvSpPr>
          <p:nvPr>
            <p:ph type="body" idx="1"/>
          </p:nvPr>
        </p:nvSpPr>
        <p:spPr>
          <a:xfrm>
            <a:off x="404662" y="1420924"/>
            <a:ext cx="5593347" cy="4795836"/>
          </a:xfrm>
          <a:prstGeom prst="rect">
            <a:avLst/>
          </a:prstGeom>
          <a:noFill/>
          <a:ln>
            <a:noFill/>
          </a:ln>
        </p:spPr>
        <p:txBody>
          <a:bodyPr spcFirstLastPara="1" wrap="square" lIns="0" tIns="0" rIns="0" bIns="0" anchor="t" anchorCtr="0">
            <a:normAutofit/>
          </a:bodyPr>
          <a:lstStyle/>
          <a:p>
            <a:pPr marL="285750" lvl="3" indent="-285750" algn="l" rtl="0">
              <a:lnSpc>
                <a:spcPct val="90000"/>
              </a:lnSpc>
              <a:spcBef>
                <a:spcPts val="0"/>
              </a:spcBef>
              <a:spcAft>
                <a:spcPts val="0"/>
              </a:spcAft>
              <a:buClr>
                <a:schemeClr val="lt2"/>
              </a:buClr>
              <a:buSzPts val="1800"/>
              <a:buChar char="•"/>
            </a:pPr>
            <a:r>
              <a:rPr lang="nl-NL" b="0">
                <a:latin typeface="EB Garamond"/>
                <a:ea typeface="EB Garamond"/>
                <a:cs typeface="EB Garamond"/>
                <a:sym typeface="EB Garamond"/>
              </a:rPr>
              <a:t>Het begin: januari 2022 </a:t>
            </a:r>
            <a:endParaRPr b="0"/>
          </a:p>
          <a:p>
            <a:pPr marL="285750" lvl="3" indent="-285750" algn="l" rtl="0">
              <a:lnSpc>
                <a:spcPct val="90000"/>
              </a:lnSpc>
              <a:spcBef>
                <a:spcPts val="1200"/>
              </a:spcBef>
              <a:spcAft>
                <a:spcPts val="0"/>
              </a:spcAft>
              <a:buClr>
                <a:schemeClr val="lt2"/>
              </a:buClr>
              <a:buSzPts val="1800"/>
              <a:buChar char="•"/>
            </a:pPr>
            <a:r>
              <a:rPr lang="nl-NL" b="0">
                <a:latin typeface="EB Garamond"/>
                <a:ea typeface="EB Garamond"/>
                <a:cs typeface="EB Garamond"/>
                <a:sym typeface="EB Garamond"/>
              </a:rPr>
              <a:t>De opnames: februari 2022</a:t>
            </a:r>
            <a:endParaRPr b="0"/>
          </a:p>
          <a:p>
            <a:pPr marL="285750" lvl="3" indent="-285750" algn="l" rtl="0">
              <a:lnSpc>
                <a:spcPct val="90000"/>
              </a:lnSpc>
              <a:spcBef>
                <a:spcPts val="1200"/>
              </a:spcBef>
              <a:spcAft>
                <a:spcPts val="0"/>
              </a:spcAft>
              <a:buClr>
                <a:schemeClr val="lt2"/>
              </a:buClr>
              <a:buSzPts val="1800"/>
              <a:buChar char="•"/>
            </a:pPr>
            <a:r>
              <a:rPr lang="nl-NL" b="0">
                <a:latin typeface="EB Garamond"/>
                <a:ea typeface="EB Garamond"/>
                <a:cs typeface="EB Garamond"/>
                <a:sym typeface="EB Garamond"/>
              </a:rPr>
              <a:t>De lancering: maart 2022</a:t>
            </a:r>
            <a:endParaRPr b="0"/>
          </a:p>
          <a:p>
            <a:pPr marL="285750" lvl="3" indent="-285750" algn="l" rtl="0">
              <a:lnSpc>
                <a:spcPct val="90000"/>
              </a:lnSpc>
              <a:spcBef>
                <a:spcPts val="1200"/>
              </a:spcBef>
              <a:spcAft>
                <a:spcPts val="0"/>
              </a:spcAft>
              <a:buClr>
                <a:schemeClr val="lt2"/>
              </a:buClr>
              <a:buSzPts val="1800"/>
              <a:buChar char="•"/>
            </a:pPr>
            <a:r>
              <a:rPr lang="nl-NL" b="0">
                <a:latin typeface="EB Garamond"/>
                <a:ea typeface="EB Garamond"/>
                <a:cs typeface="EB Garamond"/>
                <a:sym typeface="EB Garamond"/>
              </a:rPr>
              <a:t>En hoe nu verder? </a:t>
            </a:r>
            <a:endParaRPr b="0"/>
          </a:p>
          <a:p>
            <a:pPr marL="180975" lvl="0" indent="-66675" algn="l" rtl="0">
              <a:lnSpc>
                <a:spcPct val="90000"/>
              </a:lnSpc>
              <a:spcBef>
                <a:spcPts val="1200"/>
              </a:spcBef>
              <a:spcAft>
                <a:spcPts val="0"/>
              </a:spcAft>
              <a:buSzPts val="1800"/>
              <a:buNone/>
            </a:pPr>
            <a:endParaRPr>
              <a:latin typeface="EB Garamond"/>
              <a:ea typeface="EB Garamond"/>
              <a:cs typeface="EB Garamond"/>
              <a:sym typeface="EB Garamond"/>
            </a:endParaRPr>
          </a:p>
        </p:txBody>
      </p:sp>
      <p:pic>
        <p:nvPicPr>
          <p:cNvPr id="226" name="Google Shape;226;p7" descr="Afbeelding met vloer, gebouw, hout, meubels&#10;&#10;Automatisch gegenereerde beschrijving"/>
          <p:cNvPicPr preferRelativeResize="0"/>
          <p:nvPr/>
        </p:nvPicPr>
        <p:blipFill rotWithShape="1">
          <a:blip r:embed="rId3">
            <a:alphaModFix/>
          </a:blip>
          <a:srcRect/>
          <a:stretch/>
        </p:blipFill>
        <p:spPr>
          <a:xfrm>
            <a:off x="5086337" y="1376362"/>
            <a:ext cx="6508963" cy="4879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r>
              <a:rPr lang="nl-NL">
                <a:latin typeface="EB Garamond"/>
                <a:ea typeface="EB Garamond"/>
                <a:cs typeface="EB Garamond"/>
                <a:sym typeface="EB Garamond"/>
              </a:rPr>
              <a:t>Aan de slag! De les over Orpheus en Eurydice</a:t>
            </a:r>
            <a:endParaRPr>
              <a:latin typeface="EB Garamond"/>
              <a:ea typeface="EB Garamond"/>
              <a:cs typeface="EB Garamond"/>
              <a:sym typeface="EB Garamond"/>
            </a:endParaRPr>
          </a:p>
        </p:txBody>
      </p:sp>
      <p:pic>
        <p:nvPicPr>
          <p:cNvPr id="233" name="Google Shape;233;p8" descr="Afbeelding met boom, danser, persoon, sport&#10;&#10;Automatisch gegenereerde beschrijving"/>
          <p:cNvPicPr preferRelativeResize="0"/>
          <p:nvPr/>
        </p:nvPicPr>
        <p:blipFill rotWithShape="1">
          <a:blip r:embed="rId3">
            <a:alphaModFix/>
          </a:blip>
          <a:srcRect/>
          <a:stretch/>
        </p:blipFill>
        <p:spPr>
          <a:xfrm>
            <a:off x="3078738" y="1212647"/>
            <a:ext cx="6052086" cy="4903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404662" y="404664"/>
            <a:ext cx="11389024" cy="43204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2"/>
              </a:buClr>
              <a:buSzPts val="4000"/>
              <a:buFont typeface="EB Garamond"/>
              <a:buNone/>
            </a:pPr>
            <a:endParaRPr>
              <a:latin typeface="EB Garamond"/>
              <a:ea typeface="EB Garamond"/>
              <a:cs typeface="EB Garamond"/>
              <a:sym typeface="EB Garamond"/>
            </a:endParaRPr>
          </a:p>
        </p:txBody>
      </p:sp>
      <p:pic>
        <p:nvPicPr>
          <p:cNvPr id="240" name="Google Shape;240;p9" title="Les 2 - Clip 2: Verhaal van Orpheus"/>
          <p:cNvPicPr preferRelativeResize="0">
            <a:picLocks noGrp="1"/>
          </p:cNvPicPr>
          <p:nvPr>
            <p:ph type="media" idx="2"/>
          </p:nvPr>
        </p:nvPicPr>
        <p:blipFill rotWithShape="1">
          <a:blip r:embed="rId3">
            <a:alphaModFix/>
          </a:blip>
          <a:srcRect/>
          <a:stretch/>
        </p:blipFill>
        <p:spPr>
          <a:xfrm>
            <a:off x="2230842" y="110031"/>
            <a:ext cx="8355213" cy="6361980"/>
          </a:xfrm>
          <a:prstGeom prst="rect">
            <a:avLst/>
          </a:prstGeom>
          <a:solidFill>
            <a:srgbClr val="E5E8F1"/>
          </a:solidFill>
          <a:ln>
            <a:noFill/>
          </a:ln>
        </p:spPr>
      </p:pic>
      <p:sp>
        <p:nvSpPr>
          <p:cNvPr id="241" name="Google Shape;241;p9"/>
          <p:cNvSpPr txBox="1"/>
          <p:nvPr/>
        </p:nvSpPr>
        <p:spPr>
          <a:xfrm>
            <a:off x="124424" y="5745192"/>
            <a:ext cx="19664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u="sng">
                <a:solidFill>
                  <a:schemeClr val="dk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https://youtu.be/g0dpY4-9fsc</a:t>
            </a:r>
            <a:r>
              <a:rPr lang="nl-NL"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Corporate template-set Universiteit Leiden">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1846</Words>
  <Application>Microsoft Macintosh PowerPoint</Application>
  <PresentationFormat>Aangepast</PresentationFormat>
  <Paragraphs>148</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14</vt:i4>
      </vt:variant>
    </vt:vector>
  </HeadingPairs>
  <TitlesOfParts>
    <vt:vector size="20" baseType="lpstr">
      <vt:lpstr>Calibri</vt:lpstr>
      <vt:lpstr>Arial</vt:lpstr>
      <vt:lpstr>EB Garamond</vt:lpstr>
      <vt:lpstr>Georgia</vt:lpstr>
      <vt:lpstr>Corporate template-set Universiteit Leiden</vt:lpstr>
      <vt:lpstr>Aangepast ontwerp</vt:lpstr>
      <vt:lpstr>TikTok in de Polis: Feit en Fictie in de Oudheid en Nu</vt:lpstr>
      <vt:lpstr>PowerPoint-presentatie</vt:lpstr>
      <vt:lpstr>Overzicht</vt:lpstr>
      <vt:lpstr>Het project: achtergronden en visie</vt:lpstr>
      <vt:lpstr>Het project: de medewerkers</vt:lpstr>
      <vt:lpstr>Het project: de lessen</vt:lpstr>
      <vt:lpstr>Het project: tijdlijn </vt:lpstr>
      <vt:lpstr>Aan de slag! De les over Orpheus en Eurydice</vt:lpstr>
      <vt:lpstr>PowerPoint-presentatie</vt:lpstr>
      <vt:lpstr>Opdracht Orpheus </vt:lpstr>
      <vt:lpstr>PowerPoint-presentatie</vt:lpstr>
      <vt:lpstr>Afsluiting</vt:lpstr>
      <vt:lpstr>Discussie</vt:lpstr>
      <vt:lpstr> Veel dank en nog een prettige voortzetting van de dag!  https://www.weekvandeklassieken.nl/#/Educatie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TikTok in de Polis: Feit en Fictie in de Oudheid en Nu</dc:title>
  <dc:creator>Adema, S.M. (Suzanne)</dc:creator>
  <cp:lastModifiedBy>Microsoft Office User</cp:lastModifiedBy>
  <cp:revision>2</cp:revision>
  <dcterms:created xsi:type="dcterms:W3CDTF">2022-04-13T13:44:23Z</dcterms:created>
  <dcterms:modified xsi:type="dcterms:W3CDTF">2022-10-09T12:37:07Z</dcterms:modified>
</cp:coreProperties>
</file>